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Lst>
  <p:sldSz cy="6858000" cx="9144000"/>
  <p:notesSz cx="6858000" cy="9144000"/>
  <p:embeddedFontLst>
    <p:embeddedFont>
      <p:font typeface="Tahoma"/>
      <p:regular r:id="rId24"/>
      <p:bold r:id="rId25"/>
    </p:embeddedFont>
    <p:embeddedFont>
      <p:font typeface="Century Gothic"/>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30" roundtripDataSignature="AMtx7miY3y3MJvmto7DTFRgEy7qtyYnt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Tahoma-regular.fntdata"/><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CenturyGothic-regular.fntdata"/><Relationship Id="rId25" Type="http://schemas.openxmlformats.org/officeDocument/2006/relationships/font" Target="fonts/Tahoma-bold.fntdata"/><Relationship Id="rId28" Type="http://schemas.openxmlformats.org/officeDocument/2006/relationships/font" Target="fonts/CenturyGothic-italic.fntdata"/><Relationship Id="rId27" Type="http://schemas.openxmlformats.org/officeDocument/2006/relationships/font" Target="fonts/CenturyGothic-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CenturyGothic-boldItalic.fntdata"/><Relationship Id="rId7" Type="http://schemas.openxmlformats.org/officeDocument/2006/relationships/slide" Target="slides/slide1.xml"/><Relationship Id="rId8" Type="http://schemas.openxmlformats.org/officeDocument/2006/relationships/slide" Target="slides/slide2.xml"/><Relationship Id="rId3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19"/>
          <p:cNvSpPr txBox="1"/>
          <p:nvPr>
            <p:ph type="ctrTitle"/>
          </p:nvPr>
        </p:nvSpPr>
        <p:spPr>
          <a:xfrm>
            <a:off x="685800" y="1997075"/>
            <a:ext cx="7772400" cy="1431925"/>
          </a:xfrm>
          <a:prstGeom prst="rect">
            <a:avLst/>
          </a:prstGeom>
          <a:noFill/>
          <a:ln>
            <a:noFill/>
          </a:ln>
        </p:spPr>
        <p:txBody>
          <a:bodyPr anchorCtr="1"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19"/>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SzPts val="3840"/>
              <a:buFont typeface="Tahoma"/>
              <a:buNone/>
              <a:defRPr/>
            </a:lvl1pPr>
            <a:lvl2pPr lvl="1" algn="l">
              <a:spcBef>
                <a:spcPts val="360"/>
              </a:spcBef>
              <a:spcAft>
                <a:spcPts val="0"/>
              </a:spcAft>
              <a:buClr>
                <a:schemeClr val="lt1"/>
              </a:buClr>
              <a:buSzPts val="1800"/>
              <a:buChar char="–"/>
              <a:defRPr/>
            </a:lvl2pPr>
            <a:lvl3pPr lvl="2" algn="l">
              <a:spcBef>
                <a:spcPts val="360"/>
              </a:spcBef>
              <a:spcAft>
                <a:spcPts val="0"/>
              </a:spcAft>
              <a:buSzPts val="2160"/>
              <a:buChar char="•"/>
              <a:defRPr/>
            </a:lvl3pPr>
            <a:lvl4pPr lvl="3" algn="l">
              <a:spcBef>
                <a:spcPts val="360"/>
              </a:spcBef>
              <a:spcAft>
                <a:spcPts val="0"/>
              </a:spcAft>
              <a:buClr>
                <a:schemeClr val="lt1"/>
              </a:buClr>
              <a:buSzPts val="1800"/>
              <a:buChar char="–"/>
              <a:defRPr/>
            </a:lvl4pPr>
            <a:lvl5pPr lvl="4" algn="l">
              <a:spcBef>
                <a:spcPts val="360"/>
              </a:spcBef>
              <a:spcAft>
                <a:spcPts val="0"/>
              </a:spcAft>
              <a:buSzPts val="1440"/>
              <a:buChar char="❖"/>
              <a:defRPr/>
            </a:lvl5pPr>
            <a:lvl6pPr lvl="5" algn="l">
              <a:spcBef>
                <a:spcPts val="360"/>
              </a:spcBef>
              <a:spcAft>
                <a:spcPts val="0"/>
              </a:spcAft>
              <a:buSzPts val="1440"/>
              <a:buChar char="❖"/>
              <a:defRPr/>
            </a:lvl6pPr>
            <a:lvl7pPr lvl="6" algn="l">
              <a:spcBef>
                <a:spcPts val="360"/>
              </a:spcBef>
              <a:spcAft>
                <a:spcPts val="0"/>
              </a:spcAft>
              <a:buSzPts val="1440"/>
              <a:buChar char="❖"/>
              <a:defRPr/>
            </a:lvl7pPr>
            <a:lvl8pPr lvl="7" algn="l">
              <a:spcBef>
                <a:spcPts val="360"/>
              </a:spcBef>
              <a:spcAft>
                <a:spcPts val="0"/>
              </a:spcAft>
              <a:buSzPts val="1440"/>
              <a:buChar char="❖"/>
              <a:defRPr/>
            </a:lvl8pPr>
            <a:lvl9pPr lvl="8" algn="l">
              <a:spcBef>
                <a:spcPts val="360"/>
              </a:spcBef>
              <a:spcAft>
                <a:spcPts val="0"/>
              </a:spcAft>
              <a:buSzPts val="1440"/>
              <a:buChar char="❖"/>
              <a:defRPr/>
            </a:lvl9pPr>
          </a:lstStyle>
          <a:p/>
        </p:txBody>
      </p:sp>
      <p:sp>
        <p:nvSpPr>
          <p:cNvPr id="15" name="Google Shape;15;p19"/>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9"/>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7" name="Google Shape;17;p19"/>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21"/>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1"/>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lvl1pPr indent="-365760" lvl="0" marL="457200" algn="l">
              <a:spcBef>
                <a:spcPts val="360"/>
              </a:spcBef>
              <a:spcAft>
                <a:spcPts val="0"/>
              </a:spcAft>
              <a:buSzPts val="2160"/>
              <a:buChar char="•"/>
              <a:defRPr/>
            </a:lvl1pPr>
            <a:lvl2pPr indent="-342900" lvl="1" marL="914400" algn="l">
              <a:spcBef>
                <a:spcPts val="360"/>
              </a:spcBef>
              <a:spcAft>
                <a:spcPts val="0"/>
              </a:spcAft>
              <a:buClr>
                <a:schemeClr val="lt1"/>
              </a:buClr>
              <a:buSzPts val="1800"/>
              <a:buChar char="–"/>
              <a:defRPr/>
            </a:lvl2pPr>
            <a:lvl3pPr indent="-365760" lvl="2" marL="1371600" algn="l">
              <a:spcBef>
                <a:spcPts val="360"/>
              </a:spcBef>
              <a:spcAft>
                <a:spcPts val="0"/>
              </a:spcAft>
              <a:buSzPts val="2160"/>
              <a:buChar char="•"/>
              <a:defRPr/>
            </a:lvl3pPr>
            <a:lvl4pPr indent="-342900" lvl="3" marL="1828800" algn="l">
              <a:spcBef>
                <a:spcPts val="360"/>
              </a:spcBef>
              <a:spcAft>
                <a:spcPts val="0"/>
              </a:spcAft>
              <a:buClr>
                <a:schemeClr val="lt1"/>
              </a:buClr>
              <a:buSzPts val="1800"/>
              <a:buChar char="–"/>
              <a:defRPr/>
            </a:lvl4pPr>
            <a:lvl5pPr indent="-320039" lvl="4" marL="2286000" algn="l">
              <a:spcBef>
                <a:spcPts val="360"/>
              </a:spcBef>
              <a:spcAft>
                <a:spcPts val="0"/>
              </a:spcAft>
              <a:buSzPts val="144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20040" lvl="7" marL="3657600" algn="l">
              <a:spcBef>
                <a:spcPts val="360"/>
              </a:spcBef>
              <a:spcAft>
                <a:spcPts val="0"/>
              </a:spcAft>
              <a:buSzPts val="1440"/>
              <a:buChar char="❖"/>
              <a:defRPr/>
            </a:lvl8pPr>
            <a:lvl9pPr indent="-320040" lvl="8" marL="4114800" algn="l">
              <a:spcBef>
                <a:spcPts val="360"/>
              </a:spcBef>
              <a:spcAft>
                <a:spcPts val="0"/>
              </a:spcAft>
              <a:buSzPts val="1440"/>
              <a:buChar char="❖"/>
              <a:defRPr/>
            </a:lvl9pPr>
          </a:lstStyle>
          <a:p/>
        </p:txBody>
      </p:sp>
      <p:sp>
        <p:nvSpPr>
          <p:cNvPr id="27" name="Google Shape;27;p21"/>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1"/>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1"/>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0" name="Shape 30"/>
        <p:cNvGrpSpPr/>
        <p:nvPr/>
      </p:nvGrpSpPr>
      <p:grpSpPr>
        <a:xfrm>
          <a:off x="0" y="0"/>
          <a:ext cx="0" cy="0"/>
          <a:chOff x="0" y="0"/>
          <a:chExt cx="0" cy="0"/>
        </a:xfrm>
      </p:grpSpPr>
      <p:sp>
        <p:nvSpPr>
          <p:cNvPr id="31" name="Google Shape;31;p22"/>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2"/>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2"/>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23"/>
          <p:cNvSpPr txBox="1"/>
          <p:nvPr>
            <p:ph type="title"/>
          </p:nvPr>
        </p:nvSpPr>
        <p:spPr>
          <a:xfrm rot="5400000">
            <a:off x="4794250" y="2127250"/>
            <a:ext cx="5727700" cy="2057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3"/>
          <p:cNvSpPr txBox="1"/>
          <p:nvPr>
            <p:ph idx="1" type="body"/>
          </p:nvPr>
        </p:nvSpPr>
        <p:spPr>
          <a:xfrm rot="5400000">
            <a:off x="603250" y="146050"/>
            <a:ext cx="5727700" cy="6019800"/>
          </a:xfrm>
          <a:prstGeom prst="rect">
            <a:avLst/>
          </a:prstGeom>
          <a:noFill/>
          <a:ln>
            <a:noFill/>
          </a:ln>
        </p:spPr>
        <p:txBody>
          <a:bodyPr anchorCtr="0" anchor="t" bIns="45700" lIns="91425" spcFirstLastPara="1" rIns="91425" wrap="square" tIns="45700">
            <a:noAutofit/>
          </a:bodyPr>
          <a:lstStyle>
            <a:lvl1pPr indent="-365760" lvl="0" marL="457200" algn="l">
              <a:spcBef>
                <a:spcPts val="360"/>
              </a:spcBef>
              <a:spcAft>
                <a:spcPts val="0"/>
              </a:spcAft>
              <a:buSzPts val="2160"/>
              <a:buChar char="•"/>
              <a:defRPr/>
            </a:lvl1pPr>
            <a:lvl2pPr indent="-342900" lvl="1" marL="914400" algn="l">
              <a:spcBef>
                <a:spcPts val="360"/>
              </a:spcBef>
              <a:spcAft>
                <a:spcPts val="0"/>
              </a:spcAft>
              <a:buClr>
                <a:schemeClr val="lt1"/>
              </a:buClr>
              <a:buSzPts val="1800"/>
              <a:buChar char="–"/>
              <a:defRPr/>
            </a:lvl2pPr>
            <a:lvl3pPr indent="-365760" lvl="2" marL="1371600" algn="l">
              <a:spcBef>
                <a:spcPts val="360"/>
              </a:spcBef>
              <a:spcAft>
                <a:spcPts val="0"/>
              </a:spcAft>
              <a:buSzPts val="2160"/>
              <a:buChar char="•"/>
              <a:defRPr/>
            </a:lvl3pPr>
            <a:lvl4pPr indent="-342900" lvl="3" marL="1828800" algn="l">
              <a:spcBef>
                <a:spcPts val="360"/>
              </a:spcBef>
              <a:spcAft>
                <a:spcPts val="0"/>
              </a:spcAft>
              <a:buClr>
                <a:schemeClr val="lt1"/>
              </a:buClr>
              <a:buSzPts val="1800"/>
              <a:buChar char="–"/>
              <a:defRPr/>
            </a:lvl4pPr>
            <a:lvl5pPr indent="-320039" lvl="4" marL="2286000" algn="l">
              <a:spcBef>
                <a:spcPts val="360"/>
              </a:spcBef>
              <a:spcAft>
                <a:spcPts val="0"/>
              </a:spcAft>
              <a:buSzPts val="144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20040" lvl="7" marL="3657600" algn="l">
              <a:spcBef>
                <a:spcPts val="360"/>
              </a:spcBef>
              <a:spcAft>
                <a:spcPts val="0"/>
              </a:spcAft>
              <a:buSzPts val="1440"/>
              <a:buChar char="❖"/>
              <a:defRPr/>
            </a:lvl8pPr>
            <a:lvl9pPr indent="-320040" lvl="8" marL="4114800" algn="l">
              <a:spcBef>
                <a:spcPts val="360"/>
              </a:spcBef>
              <a:spcAft>
                <a:spcPts val="0"/>
              </a:spcAft>
              <a:buSzPts val="1440"/>
              <a:buChar char="❖"/>
              <a:defRPr/>
            </a:lvl9pPr>
          </a:lstStyle>
          <a:p/>
        </p:txBody>
      </p:sp>
      <p:sp>
        <p:nvSpPr>
          <p:cNvPr id="37" name="Google Shape;37;p23"/>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3"/>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3"/>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24"/>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4"/>
          <p:cNvSpPr txBox="1"/>
          <p:nvPr>
            <p:ph idx="1" type="body"/>
          </p:nvPr>
        </p:nvSpPr>
        <p:spPr>
          <a:xfrm rot="5400000">
            <a:off x="2514600" y="-152400"/>
            <a:ext cx="4114800" cy="8229600"/>
          </a:xfrm>
          <a:prstGeom prst="rect">
            <a:avLst/>
          </a:prstGeom>
          <a:noFill/>
          <a:ln>
            <a:noFill/>
          </a:ln>
        </p:spPr>
        <p:txBody>
          <a:bodyPr anchorCtr="0" anchor="t" bIns="45700" lIns="91425" spcFirstLastPara="1" rIns="91425" wrap="square" tIns="45700">
            <a:noAutofit/>
          </a:bodyPr>
          <a:lstStyle>
            <a:lvl1pPr indent="-365760" lvl="0" marL="457200" algn="l">
              <a:spcBef>
                <a:spcPts val="360"/>
              </a:spcBef>
              <a:spcAft>
                <a:spcPts val="0"/>
              </a:spcAft>
              <a:buSzPts val="2160"/>
              <a:buChar char="•"/>
              <a:defRPr/>
            </a:lvl1pPr>
            <a:lvl2pPr indent="-342900" lvl="1" marL="914400" algn="l">
              <a:spcBef>
                <a:spcPts val="360"/>
              </a:spcBef>
              <a:spcAft>
                <a:spcPts val="0"/>
              </a:spcAft>
              <a:buClr>
                <a:schemeClr val="lt1"/>
              </a:buClr>
              <a:buSzPts val="1800"/>
              <a:buChar char="–"/>
              <a:defRPr/>
            </a:lvl2pPr>
            <a:lvl3pPr indent="-365760" lvl="2" marL="1371600" algn="l">
              <a:spcBef>
                <a:spcPts val="360"/>
              </a:spcBef>
              <a:spcAft>
                <a:spcPts val="0"/>
              </a:spcAft>
              <a:buSzPts val="2160"/>
              <a:buChar char="•"/>
              <a:defRPr/>
            </a:lvl3pPr>
            <a:lvl4pPr indent="-342900" lvl="3" marL="1828800" algn="l">
              <a:spcBef>
                <a:spcPts val="360"/>
              </a:spcBef>
              <a:spcAft>
                <a:spcPts val="0"/>
              </a:spcAft>
              <a:buClr>
                <a:schemeClr val="lt1"/>
              </a:buClr>
              <a:buSzPts val="1800"/>
              <a:buChar char="–"/>
              <a:defRPr/>
            </a:lvl4pPr>
            <a:lvl5pPr indent="-320039" lvl="4" marL="2286000" algn="l">
              <a:spcBef>
                <a:spcPts val="360"/>
              </a:spcBef>
              <a:spcAft>
                <a:spcPts val="0"/>
              </a:spcAft>
              <a:buSzPts val="144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20040" lvl="7" marL="3657600" algn="l">
              <a:spcBef>
                <a:spcPts val="360"/>
              </a:spcBef>
              <a:spcAft>
                <a:spcPts val="0"/>
              </a:spcAft>
              <a:buSzPts val="1440"/>
              <a:buChar char="❖"/>
              <a:defRPr/>
            </a:lvl8pPr>
            <a:lvl9pPr indent="-320040" lvl="8" marL="4114800" algn="l">
              <a:spcBef>
                <a:spcPts val="360"/>
              </a:spcBef>
              <a:spcAft>
                <a:spcPts val="0"/>
              </a:spcAft>
              <a:buSzPts val="1440"/>
              <a:buChar char="❖"/>
              <a:defRPr/>
            </a:lvl9pPr>
          </a:lstStyle>
          <a:p/>
        </p:txBody>
      </p:sp>
      <p:sp>
        <p:nvSpPr>
          <p:cNvPr id="43" name="Google Shape;43;p24"/>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4"/>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4"/>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2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5"/>
          <p:cNvSpPr/>
          <p:nvPr>
            <p:ph idx="2" type="pic"/>
          </p:nvPr>
        </p:nvSpPr>
        <p:spPr>
          <a:xfrm>
            <a:off x="1792288" y="612775"/>
            <a:ext cx="5486400" cy="4114800"/>
          </a:xfrm>
          <a:prstGeom prst="rect">
            <a:avLst/>
          </a:prstGeom>
          <a:noFill/>
          <a:ln>
            <a:noFill/>
          </a:ln>
        </p:spPr>
      </p:sp>
      <p:sp>
        <p:nvSpPr>
          <p:cNvPr id="49" name="Google Shape;49;p2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680"/>
              <a:buFont typeface="Tahoma"/>
              <a:buNone/>
              <a:defRPr sz="1400"/>
            </a:lvl1pPr>
            <a:lvl2pPr indent="-228600" lvl="1" marL="914400" algn="l">
              <a:spcBef>
                <a:spcPts val="240"/>
              </a:spcBef>
              <a:spcAft>
                <a:spcPts val="0"/>
              </a:spcAft>
              <a:buClr>
                <a:schemeClr val="lt1"/>
              </a:buClr>
              <a:buSzPts val="1200"/>
              <a:buNone/>
              <a:defRPr sz="1200"/>
            </a:lvl2pPr>
            <a:lvl3pPr indent="-228600" lvl="2" marL="1371600" algn="l">
              <a:spcBef>
                <a:spcPts val="200"/>
              </a:spcBef>
              <a:spcAft>
                <a:spcPts val="0"/>
              </a:spcAft>
              <a:buSzPts val="1200"/>
              <a:buFont typeface="Tahoma"/>
              <a:buNone/>
              <a:defRPr sz="1000"/>
            </a:lvl3pPr>
            <a:lvl4pPr indent="-228600" lvl="3" marL="1828800" algn="l">
              <a:spcBef>
                <a:spcPts val="180"/>
              </a:spcBef>
              <a:spcAft>
                <a:spcPts val="0"/>
              </a:spcAft>
              <a:buClr>
                <a:schemeClr val="lt1"/>
              </a:buClr>
              <a:buSzPts val="900"/>
              <a:buNone/>
              <a:defRPr sz="900"/>
            </a:lvl4pPr>
            <a:lvl5pPr indent="-228600" lvl="4" marL="2286000" algn="l">
              <a:spcBef>
                <a:spcPts val="180"/>
              </a:spcBef>
              <a:spcAft>
                <a:spcPts val="0"/>
              </a:spcAft>
              <a:buSzPts val="720"/>
              <a:buNone/>
              <a:defRPr sz="900"/>
            </a:lvl5pPr>
            <a:lvl6pPr indent="-228600" lvl="5" marL="2743200" algn="l">
              <a:spcBef>
                <a:spcPts val="180"/>
              </a:spcBef>
              <a:spcAft>
                <a:spcPts val="0"/>
              </a:spcAft>
              <a:buSzPts val="720"/>
              <a:buNone/>
              <a:defRPr sz="900"/>
            </a:lvl6pPr>
            <a:lvl7pPr indent="-228600" lvl="6" marL="3200400" algn="l">
              <a:spcBef>
                <a:spcPts val="180"/>
              </a:spcBef>
              <a:spcAft>
                <a:spcPts val="0"/>
              </a:spcAft>
              <a:buSzPts val="720"/>
              <a:buNone/>
              <a:defRPr sz="900"/>
            </a:lvl7pPr>
            <a:lvl8pPr indent="-228600" lvl="7" marL="3657600" algn="l">
              <a:spcBef>
                <a:spcPts val="180"/>
              </a:spcBef>
              <a:spcAft>
                <a:spcPts val="0"/>
              </a:spcAft>
              <a:buSzPts val="720"/>
              <a:buNone/>
              <a:defRPr sz="900"/>
            </a:lvl8pPr>
            <a:lvl9pPr indent="-228600" lvl="8" marL="4114800" algn="l">
              <a:spcBef>
                <a:spcPts val="180"/>
              </a:spcBef>
              <a:spcAft>
                <a:spcPts val="0"/>
              </a:spcAft>
              <a:buSzPts val="720"/>
              <a:buNone/>
              <a:defRPr sz="900"/>
            </a:lvl9pPr>
          </a:lstStyle>
          <a:p/>
        </p:txBody>
      </p:sp>
      <p:sp>
        <p:nvSpPr>
          <p:cNvPr id="50" name="Google Shape;50;p25"/>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5"/>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5"/>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2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2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72440" lvl="0" marL="457200" algn="l">
              <a:spcBef>
                <a:spcPts val="640"/>
              </a:spcBef>
              <a:spcAft>
                <a:spcPts val="0"/>
              </a:spcAft>
              <a:buSzPts val="3840"/>
              <a:buFont typeface="Tahoma"/>
              <a:buChar char="•"/>
              <a:defRPr sz="3200"/>
            </a:lvl1pPr>
            <a:lvl2pPr indent="-406400" lvl="1" marL="914400" algn="l">
              <a:spcBef>
                <a:spcPts val="560"/>
              </a:spcBef>
              <a:spcAft>
                <a:spcPts val="0"/>
              </a:spcAft>
              <a:buClr>
                <a:schemeClr val="lt1"/>
              </a:buClr>
              <a:buSzPts val="2800"/>
              <a:buChar char="–"/>
              <a:defRPr sz="2800"/>
            </a:lvl2pPr>
            <a:lvl3pPr indent="-411480" lvl="2" marL="1371600" algn="l">
              <a:spcBef>
                <a:spcPts val="480"/>
              </a:spcBef>
              <a:spcAft>
                <a:spcPts val="0"/>
              </a:spcAft>
              <a:buSzPts val="2880"/>
              <a:buFont typeface="Tahoma"/>
              <a:buChar char="•"/>
              <a:defRPr sz="2400"/>
            </a:lvl3pPr>
            <a:lvl4pPr indent="-355600" lvl="3" marL="1828800" algn="l">
              <a:spcBef>
                <a:spcPts val="400"/>
              </a:spcBef>
              <a:spcAft>
                <a:spcPts val="0"/>
              </a:spcAft>
              <a:buClr>
                <a:schemeClr val="lt1"/>
              </a:buClr>
              <a:buSzPts val="2000"/>
              <a:buChar char="–"/>
              <a:defRPr sz="2000"/>
            </a:lvl4pPr>
            <a:lvl5pPr indent="-330200" lvl="4" marL="2286000" algn="l">
              <a:spcBef>
                <a:spcPts val="400"/>
              </a:spcBef>
              <a:spcAft>
                <a:spcPts val="0"/>
              </a:spcAft>
              <a:buSzPts val="1600"/>
              <a:buChar char="❖"/>
              <a:defRPr sz="2000"/>
            </a:lvl5pPr>
            <a:lvl6pPr indent="-330200" lvl="5" marL="2743200" algn="l">
              <a:spcBef>
                <a:spcPts val="400"/>
              </a:spcBef>
              <a:spcAft>
                <a:spcPts val="0"/>
              </a:spcAft>
              <a:buSzPts val="1600"/>
              <a:buChar char="❖"/>
              <a:defRPr sz="2000"/>
            </a:lvl6pPr>
            <a:lvl7pPr indent="-330200" lvl="6" marL="3200400" algn="l">
              <a:spcBef>
                <a:spcPts val="400"/>
              </a:spcBef>
              <a:spcAft>
                <a:spcPts val="0"/>
              </a:spcAft>
              <a:buSzPts val="1600"/>
              <a:buChar char="❖"/>
              <a:defRPr sz="2000"/>
            </a:lvl7pPr>
            <a:lvl8pPr indent="-330200" lvl="7" marL="3657600" algn="l">
              <a:spcBef>
                <a:spcPts val="400"/>
              </a:spcBef>
              <a:spcAft>
                <a:spcPts val="0"/>
              </a:spcAft>
              <a:buSzPts val="1600"/>
              <a:buChar char="❖"/>
              <a:defRPr sz="2000"/>
            </a:lvl8pPr>
            <a:lvl9pPr indent="-330200" lvl="8" marL="4114800" algn="l">
              <a:spcBef>
                <a:spcPts val="400"/>
              </a:spcBef>
              <a:spcAft>
                <a:spcPts val="0"/>
              </a:spcAft>
              <a:buSzPts val="1600"/>
              <a:buChar char="❖"/>
              <a:defRPr sz="2000"/>
            </a:lvl9pPr>
          </a:lstStyle>
          <a:p/>
        </p:txBody>
      </p:sp>
      <p:sp>
        <p:nvSpPr>
          <p:cNvPr id="56" name="Google Shape;56;p2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680"/>
              <a:buFont typeface="Tahoma"/>
              <a:buNone/>
              <a:defRPr sz="1400"/>
            </a:lvl1pPr>
            <a:lvl2pPr indent="-228600" lvl="1" marL="914400" algn="l">
              <a:spcBef>
                <a:spcPts val="240"/>
              </a:spcBef>
              <a:spcAft>
                <a:spcPts val="0"/>
              </a:spcAft>
              <a:buClr>
                <a:schemeClr val="lt1"/>
              </a:buClr>
              <a:buSzPts val="1200"/>
              <a:buNone/>
              <a:defRPr sz="1200"/>
            </a:lvl2pPr>
            <a:lvl3pPr indent="-228600" lvl="2" marL="1371600" algn="l">
              <a:spcBef>
                <a:spcPts val="200"/>
              </a:spcBef>
              <a:spcAft>
                <a:spcPts val="0"/>
              </a:spcAft>
              <a:buSzPts val="1200"/>
              <a:buFont typeface="Tahoma"/>
              <a:buNone/>
              <a:defRPr sz="1000"/>
            </a:lvl3pPr>
            <a:lvl4pPr indent="-228600" lvl="3" marL="1828800" algn="l">
              <a:spcBef>
                <a:spcPts val="180"/>
              </a:spcBef>
              <a:spcAft>
                <a:spcPts val="0"/>
              </a:spcAft>
              <a:buClr>
                <a:schemeClr val="lt1"/>
              </a:buClr>
              <a:buSzPts val="900"/>
              <a:buNone/>
              <a:defRPr sz="900"/>
            </a:lvl4pPr>
            <a:lvl5pPr indent="-228600" lvl="4" marL="2286000" algn="l">
              <a:spcBef>
                <a:spcPts val="180"/>
              </a:spcBef>
              <a:spcAft>
                <a:spcPts val="0"/>
              </a:spcAft>
              <a:buSzPts val="720"/>
              <a:buNone/>
              <a:defRPr sz="900"/>
            </a:lvl5pPr>
            <a:lvl6pPr indent="-228600" lvl="5" marL="2743200" algn="l">
              <a:spcBef>
                <a:spcPts val="180"/>
              </a:spcBef>
              <a:spcAft>
                <a:spcPts val="0"/>
              </a:spcAft>
              <a:buSzPts val="720"/>
              <a:buNone/>
              <a:defRPr sz="900"/>
            </a:lvl6pPr>
            <a:lvl7pPr indent="-228600" lvl="6" marL="3200400" algn="l">
              <a:spcBef>
                <a:spcPts val="180"/>
              </a:spcBef>
              <a:spcAft>
                <a:spcPts val="0"/>
              </a:spcAft>
              <a:buSzPts val="720"/>
              <a:buNone/>
              <a:defRPr sz="900"/>
            </a:lvl7pPr>
            <a:lvl8pPr indent="-228600" lvl="7" marL="3657600" algn="l">
              <a:spcBef>
                <a:spcPts val="180"/>
              </a:spcBef>
              <a:spcAft>
                <a:spcPts val="0"/>
              </a:spcAft>
              <a:buSzPts val="720"/>
              <a:buNone/>
              <a:defRPr sz="900"/>
            </a:lvl8pPr>
            <a:lvl9pPr indent="-228600" lvl="8" marL="4114800" algn="l">
              <a:spcBef>
                <a:spcPts val="180"/>
              </a:spcBef>
              <a:spcAft>
                <a:spcPts val="0"/>
              </a:spcAft>
              <a:buSzPts val="720"/>
              <a:buNone/>
              <a:defRPr sz="900"/>
            </a:lvl9pPr>
          </a:lstStyle>
          <a:p/>
        </p:txBody>
      </p:sp>
      <p:sp>
        <p:nvSpPr>
          <p:cNvPr id="57" name="Google Shape;57;p26"/>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6"/>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6"/>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sp>
        <p:nvSpPr>
          <p:cNvPr id="61" name="Google Shape;61;p27"/>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7"/>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7"/>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7"/>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5" name="Shape 65"/>
        <p:cNvGrpSpPr/>
        <p:nvPr/>
      </p:nvGrpSpPr>
      <p:grpSpPr>
        <a:xfrm>
          <a:off x="0" y="0"/>
          <a:ext cx="0" cy="0"/>
          <a:chOff x="0" y="0"/>
          <a:chExt cx="0" cy="0"/>
        </a:xfrm>
      </p:grpSpPr>
      <p:sp>
        <p:nvSpPr>
          <p:cNvPr id="66" name="Google Shape;66;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8"/>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880"/>
              <a:buFont typeface="Tahoma"/>
              <a:buNone/>
              <a:defRPr b="1" sz="2400"/>
            </a:lvl1pPr>
            <a:lvl2pPr indent="-228600" lvl="1" marL="914400" algn="l">
              <a:spcBef>
                <a:spcPts val="400"/>
              </a:spcBef>
              <a:spcAft>
                <a:spcPts val="0"/>
              </a:spcAft>
              <a:buClr>
                <a:schemeClr val="lt1"/>
              </a:buClr>
              <a:buSzPts val="2000"/>
              <a:buNone/>
              <a:defRPr b="1" sz="2000"/>
            </a:lvl2pPr>
            <a:lvl3pPr indent="-228600" lvl="2" marL="1371600" algn="l">
              <a:spcBef>
                <a:spcPts val="360"/>
              </a:spcBef>
              <a:spcAft>
                <a:spcPts val="0"/>
              </a:spcAft>
              <a:buSzPts val="2160"/>
              <a:buFont typeface="Tahoma"/>
              <a:buNone/>
              <a:defRPr b="1" sz="1800"/>
            </a:lvl3pPr>
            <a:lvl4pPr indent="-228600" lvl="3" marL="1828800" algn="l">
              <a:spcBef>
                <a:spcPts val="320"/>
              </a:spcBef>
              <a:spcAft>
                <a:spcPts val="0"/>
              </a:spcAft>
              <a:buClr>
                <a:schemeClr val="lt1"/>
              </a:buClr>
              <a:buSzPts val="1600"/>
              <a:buNone/>
              <a:defRPr b="1" sz="1600"/>
            </a:lvl4pPr>
            <a:lvl5pPr indent="-228600" lvl="4" marL="2286000" algn="l">
              <a:spcBef>
                <a:spcPts val="320"/>
              </a:spcBef>
              <a:spcAft>
                <a:spcPts val="0"/>
              </a:spcAft>
              <a:buSzPts val="1280"/>
              <a:buNone/>
              <a:defRPr b="1" sz="1600"/>
            </a:lvl5pPr>
            <a:lvl6pPr indent="-228600" lvl="5" marL="2743200" algn="l">
              <a:spcBef>
                <a:spcPts val="320"/>
              </a:spcBef>
              <a:spcAft>
                <a:spcPts val="0"/>
              </a:spcAft>
              <a:buSzPts val="1280"/>
              <a:buNone/>
              <a:defRPr b="1" sz="1600"/>
            </a:lvl6pPr>
            <a:lvl7pPr indent="-228600" lvl="6" marL="3200400" algn="l">
              <a:spcBef>
                <a:spcPts val="320"/>
              </a:spcBef>
              <a:spcAft>
                <a:spcPts val="0"/>
              </a:spcAft>
              <a:buSzPts val="1280"/>
              <a:buNone/>
              <a:defRPr b="1" sz="1600"/>
            </a:lvl7pPr>
            <a:lvl8pPr indent="-228600" lvl="7" marL="3657600" algn="l">
              <a:spcBef>
                <a:spcPts val="320"/>
              </a:spcBef>
              <a:spcAft>
                <a:spcPts val="0"/>
              </a:spcAft>
              <a:buSzPts val="1280"/>
              <a:buNone/>
              <a:defRPr b="1" sz="1600"/>
            </a:lvl8pPr>
            <a:lvl9pPr indent="-228600" lvl="8" marL="4114800" algn="l">
              <a:spcBef>
                <a:spcPts val="320"/>
              </a:spcBef>
              <a:spcAft>
                <a:spcPts val="0"/>
              </a:spcAft>
              <a:buSzPts val="1280"/>
              <a:buNone/>
              <a:defRPr b="1" sz="1600"/>
            </a:lvl9pPr>
          </a:lstStyle>
          <a:p/>
        </p:txBody>
      </p:sp>
      <p:sp>
        <p:nvSpPr>
          <p:cNvPr id="68" name="Google Shape;68;p28"/>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411480" lvl="0" marL="457200" algn="l">
              <a:spcBef>
                <a:spcPts val="480"/>
              </a:spcBef>
              <a:spcAft>
                <a:spcPts val="0"/>
              </a:spcAft>
              <a:buSzPts val="2880"/>
              <a:buFont typeface="Tahoma"/>
              <a:buChar char="•"/>
              <a:defRPr sz="2400"/>
            </a:lvl1pPr>
            <a:lvl2pPr indent="-355600" lvl="1" marL="914400" algn="l">
              <a:spcBef>
                <a:spcPts val="400"/>
              </a:spcBef>
              <a:spcAft>
                <a:spcPts val="0"/>
              </a:spcAft>
              <a:buClr>
                <a:schemeClr val="lt1"/>
              </a:buClr>
              <a:buSzPts val="2000"/>
              <a:buChar char="–"/>
              <a:defRPr sz="2000"/>
            </a:lvl2pPr>
            <a:lvl3pPr indent="-365760" lvl="2" marL="1371600" algn="l">
              <a:spcBef>
                <a:spcPts val="360"/>
              </a:spcBef>
              <a:spcAft>
                <a:spcPts val="0"/>
              </a:spcAft>
              <a:buSzPts val="2160"/>
              <a:buFont typeface="Tahoma"/>
              <a:buChar char="•"/>
              <a:defRPr sz="1800"/>
            </a:lvl3pPr>
            <a:lvl4pPr indent="-330200" lvl="3" marL="1828800" algn="l">
              <a:spcBef>
                <a:spcPts val="320"/>
              </a:spcBef>
              <a:spcAft>
                <a:spcPts val="0"/>
              </a:spcAft>
              <a:buClr>
                <a:schemeClr val="lt1"/>
              </a:buClr>
              <a:buSzPts val="1600"/>
              <a:buChar char="–"/>
              <a:defRPr sz="1600"/>
            </a:lvl4pPr>
            <a:lvl5pPr indent="-309879" lvl="4" marL="2286000" algn="l">
              <a:spcBef>
                <a:spcPts val="320"/>
              </a:spcBef>
              <a:spcAft>
                <a:spcPts val="0"/>
              </a:spcAft>
              <a:buSzPts val="1280"/>
              <a:buChar char="❖"/>
              <a:defRPr sz="1600"/>
            </a:lvl5pPr>
            <a:lvl6pPr indent="-309879" lvl="5" marL="2743200" algn="l">
              <a:spcBef>
                <a:spcPts val="320"/>
              </a:spcBef>
              <a:spcAft>
                <a:spcPts val="0"/>
              </a:spcAft>
              <a:buSzPts val="1280"/>
              <a:buChar char="❖"/>
              <a:defRPr sz="1600"/>
            </a:lvl6pPr>
            <a:lvl7pPr indent="-309879" lvl="6" marL="3200400" algn="l">
              <a:spcBef>
                <a:spcPts val="320"/>
              </a:spcBef>
              <a:spcAft>
                <a:spcPts val="0"/>
              </a:spcAft>
              <a:buSzPts val="1280"/>
              <a:buChar char="❖"/>
              <a:defRPr sz="1600"/>
            </a:lvl7pPr>
            <a:lvl8pPr indent="-309879" lvl="7" marL="3657600" algn="l">
              <a:spcBef>
                <a:spcPts val="320"/>
              </a:spcBef>
              <a:spcAft>
                <a:spcPts val="0"/>
              </a:spcAft>
              <a:buSzPts val="1280"/>
              <a:buChar char="❖"/>
              <a:defRPr sz="1600"/>
            </a:lvl8pPr>
            <a:lvl9pPr indent="-309879" lvl="8" marL="4114800" algn="l">
              <a:spcBef>
                <a:spcPts val="320"/>
              </a:spcBef>
              <a:spcAft>
                <a:spcPts val="0"/>
              </a:spcAft>
              <a:buSzPts val="1280"/>
              <a:buChar char="❖"/>
              <a:defRPr sz="1600"/>
            </a:lvl9pPr>
          </a:lstStyle>
          <a:p/>
        </p:txBody>
      </p:sp>
      <p:sp>
        <p:nvSpPr>
          <p:cNvPr id="69" name="Google Shape;69;p28"/>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880"/>
              <a:buFont typeface="Tahoma"/>
              <a:buNone/>
              <a:defRPr b="1" sz="2400"/>
            </a:lvl1pPr>
            <a:lvl2pPr indent="-228600" lvl="1" marL="914400" algn="l">
              <a:spcBef>
                <a:spcPts val="400"/>
              </a:spcBef>
              <a:spcAft>
                <a:spcPts val="0"/>
              </a:spcAft>
              <a:buClr>
                <a:schemeClr val="lt1"/>
              </a:buClr>
              <a:buSzPts val="2000"/>
              <a:buNone/>
              <a:defRPr b="1" sz="2000"/>
            </a:lvl2pPr>
            <a:lvl3pPr indent="-228600" lvl="2" marL="1371600" algn="l">
              <a:spcBef>
                <a:spcPts val="360"/>
              </a:spcBef>
              <a:spcAft>
                <a:spcPts val="0"/>
              </a:spcAft>
              <a:buSzPts val="2160"/>
              <a:buFont typeface="Tahoma"/>
              <a:buNone/>
              <a:defRPr b="1" sz="1800"/>
            </a:lvl3pPr>
            <a:lvl4pPr indent="-228600" lvl="3" marL="1828800" algn="l">
              <a:spcBef>
                <a:spcPts val="320"/>
              </a:spcBef>
              <a:spcAft>
                <a:spcPts val="0"/>
              </a:spcAft>
              <a:buClr>
                <a:schemeClr val="lt1"/>
              </a:buClr>
              <a:buSzPts val="1600"/>
              <a:buNone/>
              <a:defRPr b="1" sz="1600"/>
            </a:lvl4pPr>
            <a:lvl5pPr indent="-228600" lvl="4" marL="2286000" algn="l">
              <a:spcBef>
                <a:spcPts val="320"/>
              </a:spcBef>
              <a:spcAft>
                <a:spcPts val="0"/>
              </a:spcAft>
              <a:buSzPts val="1280"/>
              <a:buNone/>
              <a:defRPr b="1" sz="1600"/>
            </a:lvl5pPr>
            <a:lvl6pPr indent="-228600" lvl="5" marL="2743200" algn="l">
              <a:spcBef>
                <a:spcPts val="320"/>
              </a:spcBef>
              <a:spcAft>
                <a:spcPts val="0"/>
              </a:spcAft>
              <a:buSzPts val="1280"/>
              <a:buNone/>
              <a:defRPr b="1" sz="1600"/>
            </a:lvl6pPr>
            <a:lvl7pPr indent="-228600" lvl="6" marL="3200400" algn="l">
              <a:spcBef>
                <a:spcPts val="320"/>
              </a:spcBef>
              <a:spcAft>
                <a:spcPts val="0"/>
              </a:spcAft>
              <a:buSzPts val="1280"/>
              <a:buNone/>
              <a:defRPr b="1" sz="1600"/>
            </a:lvl7pPr>
            <a:lvl8pPr indent="-228600" lvl="7" marL="3657600" algn="l">
              <a:spcBef>
                <a:spcPts val="320"/>
              </a:spcBef>
              <a:spcAft>
                <a:spcPts val="0"/>
              </a:spcAft>
              <a:buSzPts val="1280"/>
              <a:buNone/>
              <a:defRPr b="1" sz="1600"/>
            </a:lvl8pPr>
            <a:lvl9pPr indent="-228600" lvl="8" marL="4114800" algn="l">
              <a:spcBef>
                <a:spcPts val="320"/>
              </a:spcBef>
              <a:spcAft>
                <a:spcPts val="0"/>
              </a:spcAft>
              <a:buSzPts val="1280"/>
              <a:buNone/>
              <a:defRPr b="1" sz="1600"/>
            </a:lvl9pPr>
          </a:lstStyle>
          <a:p/>
        </p:txBody>
      </p:sp>
      <p:sp>
        <p:nvSpPr>
          <p:cNvPr id="70" name="Google Shape;70;p28"/>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411480" lvl="0" marL="457200" algn="l">
              <a:spcBef>
                <a:spcPts val="480"/>
              </a:spcBef>
              <a:spcAft>
                <a:spcPts val="0"/>
              </a:spcAft>
              <a:buSzPts val="2880"/>
              <a:buFont typeface="Tahoma"/>
              <a:buChar char="•"/>
              <a:defRPr sz="2400"/>
            </a:lvl1pPr>
            <a:lvl2pPr indent="-355600" lvl="1" marL="914400" algn="l">
              <a:spcBef>
                <a:spcPts val="400"/>
              </a:spcBef>
              <a:spcAft>
                <a:spcPts val="0"/>
              </a:spcAft>
              <a:buClr>
                <a:schemeClr val="lt1"/>
              </a:buClr>
              <a:buSzPts val="2000"/>
              <a:buChar char="–"/>
              <a:defRPr sz="2000"/>
            </a:lvl2pPr>
            <a:lvl3pPr indent="-365760" lvl="2" marL="1371600" algn="l">
              <a:spcBef>
                <a:spcPts val="360"/>
              </a:spcBef>
              <a:spcAft>
                <a:spcPts val="0"/>
              </a:spcAft>
              <a:buSzPts val="2160"/>
              <a:buFont typeface="Tahoma"/>
              <a:buChar char="•"/>
              <a:defRPr sz="1800"/>
            </a:lvl3pPr>
            <a:lvl4pPr indent="-330200" lvl="3" marL="1828800" algn="l">
              <a:spcBef>
                <a:spcPts val="320"/>
              </a:spcBef>
              <a:spcAft>
                <a:spcPts val="0"/>
              </a:spcAft>
              <a:buClr>
                <a:schemeClr val="lt1"/>
              </a:buClr>
              <a:buSzPts val="1600"/>
              <a:buChar char="–"/>
              <a:defRPr sz="1600"/>
            </a:lvl4pPr>
            <a:lvl5pPr indent="-309879" lvl="4" marL="2286000" algn="l">
              <a:spcBef>
                <a:spcPts val="320"/>
              </a:spcBef>
              <a:spcAft>
                <a:spcPts val="0"/>
              </a:spcAft>
              <a:buSzPts val="1280"/>
              <a:buChar char="❖"/>
              <a:defRPr sz="1600"/>
            </a:lvl5pPr>
            <a:lvl6pPr indent="-309879" lvl="5" marL="2743200" algn="l">
              <a:spcBef>
                <a:spcPts val="320"/>
              </a:spcBef>
              <a:spcAft>
                <a:spcPts val="0"/>
              </a:spcAft>
              <a:buSzPts val="1280"/>
              <a:buChar char="❖"/>
              <a:defRPr sz="1600"/>
            </a:lvl6pPr>
            <a:lvl7pPr indent="-309879" lvl="6" marL="3200400" algn="l">
              <a:spcBef>
                <a:spcPts val="320"/>
              </a:spcBef>
              <a:spcAft>
                <a:spcPts val="0"/>
              </a:spcAft>
              <a:buSzPts val="1280"/>
              <a:buChar char="❖"/>
              <a:defRPr sz="1600"/>
            </a:lvl7pPr>
            <a:lvl8pPr indent="-309879" lvl="7" marL="3657600" algn="l">
              <a:spcBef>
                <a:spcPts val="320"/>
              </a:spcBef>
              <a:spcAft>
                <a:spcPts val="0"/>
              </a:spcAft>
              <a:buSzPts val="1280"/>
              <a:buChar char="❖"/>
              <a:defRPr sz="1600"/>
            </a:lvl8pPr>
            <a:lvl9pPr indent="-309879" lvl="8" marL="4114800" algn="l">
              <a:spcBef>
                <a:spcPts val="320"/>
              </a:spcBef>
              <a:spcAft>
                <a:spcPts val="0"/>
              </a:spcAft>
              <a:buSzPts val="1280"/>
              <a:buChar char="❖"/>
              <a:defRPr sz="1600"/>
            </a:lvl9pPr>
          </a:lstStyle>
          <a:p/>
        </p:txBody>
      </p:sp>
      <p:sp>
        <p:nvSpPr>
          <p:cNvPr id="71" name="Google Shape;71;p28"/>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8"/>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8"/>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4" name="Shape 74"/>
        <p:cNvGrpSpPr/>
        <p:nvPr/>
      </p:nvGrpSpPr>
      <p:grpSpPr>
        <a:xfrm>
          <a:off x="0" y="0"/>
          <a:ext cx="0" cy="0"/>
          <a:chOff x="0" y="0"/>
          <a:chExt cx="0" cy="0"/>
        </a:xfrm>
      </p:grpSpPr>
      <p:sp>
        <p:nvSpPr>
          <p:cNvPr id="75" name="Google Shape;75;p29"/>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9"/>
          <p:cNvSpPr txBox="1"/>
          <p:nvPr>
            <p:ph idx="1" type="body"/>
          </p:nvPr>
        </p:nvSpPr>
        <p:spPr>
          <a:xfrm>
            <a:off x="457200" y="1905000"/>
            <a:ext cx="4038600" cy="4114800"/>
          </a:xfrm>
          <a:prstGeom prst="rect">
            <a:avLst/>
          </a:prstGeom>
          <a:noFill/>
          <a:ln>
            <a:noFill/>
          </a:ln>
        </p:spPr>
        <p:txBody>
          <a:bodyPr anchorCtr="0" anchor="t" bIns="45700" lIns="91425" spcFirstLastPara="1" rIns="91425" wrap="square" tIns="45700">
            <a:noAutofit/>
          </a:bodyPr>
          <a:lstStyle>
            <a:lvl1pPr indent="-441960" lvl="0" marL="457200" algn="l">
              <a:spcBef>
                <a:spcPts val="560"/>
              </a:spcBef>
              <a:spcAft>
                <a:spcPts val="0"/>
              </a:spcAft>
              <a:buSzPts val="3360"/>
              <a:buFont typeface="Tahoma"/>
              <a:buChar char="•"/>
              <a:defRPr sz="2800"/>
            </a:lvl1pPr>
            <a:lvl2pPr indent="-381000" lvl="1" marL="914400" algn="l">
              <a:spcBef>
                <a:spcPts val="480"/>
              </a:spcBef>
              <a:spcAft>
                <a:spcPts val="0"/>
              </a:spcAft>
              <a:buClr>
                <a:schemeClr val="lt1"/>
              </a:buClr>
              <a:buSzPts val="2400"/>
              <a:buChar char="–"/>
              <a:defRPr sz="2400"/>
            </a:lvl2pPr>
            <a:lvl3pPr indent="-381000" lvl="2" marL="1371600" algn="l">
              <a:spcBef>
                <a:spcPts val="400"/>
              </a:spcBef>
              <a:spcAft>
                <a:spcPts val="0"/>
              </a:spcAft>
              <a:buSzPts val="2400"/>
              <a:buFont typeface="Tahoma"/>
              <a:buChar char="•"/>
              <a:defRPr sz="2000"/>
            </a:lvl3pPr>
            <a:lvl4pPr indent="-342900" lvl="3" marL="1828800" algn="l">
              <a:spcBef>
                <a:spcPts val="360"/>
              </a:spcBef>
              <a:spcAft>
                <a:spcPts val="0"/>
              </a:spcAft>
              <a:buClr>
                <a:schemeClr val="lt1"/>
              </a:buClr>
              <a:buSzPts val="1800"/>
              <a:buChar char="–"/>
              <a:defRPr sz="1800"/>
            </a:lvl4pPr>
            <a:lvl5pPr indent="-320039" lvl="4" marL="2286000" algn="l">
              <a:spcBef>
                <a:spcPts val="360"/>
              </a:spcBef>
              <a:spcAft>
                <a:spcPts val="0"/>
              </a:spcAft>
              <a:buSzPts val="1440"/>
              <a:buChar char="❖"/>
              <a:defRPr sz="1800"/>
            </a:lvl5pPr>
            <a:lvl6pPr indent="-320039" lvl="5" marL="2743200" algn="l">
              <a:spcBef>
                <a:spcPts val="360"/>
              </a:spcBef>
              <a:spcAft>
                <a:spcPts val="0"/>
              </a:spcAft>
              <a:buSzPts val="1440"/>
              <a:buChar char="❖"/>
              <a:defRPr sz="1800"/>
            </a:lvl6pPr>
            <a:lvl7pPr indent="-320039" lvl="6" marL="3200400" algn="l">
              <a:spcBef>
                <a:spcPts val="360"/>
              </a:spcBef>
              <a:spcAft>
                <a:spcPts val="0"/>
              </a:spcAft>
              <a:buSzPts val="1440"/>
              <a:buChar char="❖"/>
              <a:defRPr sz="1800"/>
            </a:lvl7pPr>
            <a:lvl8pPr indent="-320040" lvl="7" marL="3657600" algn="l">
              <a:spcBef>
                <a:spcPts val="360"/>
              </a:spcBef>
              <a:spcAft>
                <a:spcPts val="0"/>
              </a:spcAft>
              <a:buSzPts val="1440"/>
              <a:buChar char="❖"/>
              <a:defRPr sz="1800"/>
            </a:lvl8pPr>
            <a:lvl9pPr indent="-320040" lvl="8" marL="4114800" algn="l">
              <a:spcBef>
                <a:spcPts val="360"/>
              </a:spcBef>
              <a:spcAft>
                <a:spcPts val="0"/>
              </a:spcAft>
              <a:buSzPts val="1440"/>
              <a:buChar char="❖"/>
              <a:defRPr sz="1800"/>
            </a:lvl9pPr>
          </a:lstStyle>
          <a:p/>
        </p:txBody>
      </p:sp>
      <p:sp>
        <p:nvSpPr>
          <p:cNvPr id="77" name="Google Shape;77;p29"/>
          <p:cNvSpPr txBox="1"/>
          <p:nvPr>
            <p:ph idx="2" type="body"/>
          </p:nvPr>
        </p:nvSpPr>
        <p:spPr>
          <a:xfrm>
            <a:off x="4648200" y="1905000"/>
            <a:ext cx="4038600" cy="4114800"/>
          </a:xfrm>
          <a:prstGeom prst="rect">
            <a:avLst/>
          </a:prstGeom>
          <a:noFill/>
          <a:ln>
            <a:noFill/>
          </a:ln>
        </p:spPr>
        <p:txBody>
          <a:bodyPr anchorCtr="0" anchor="t" bIns="45700" lIns="91425" spcFirstLastPara="1" rIns="91425" wrap="square" tIns="45700">
            <a:noAutofit/>
          </a:bodyPr>
          <a:lstStyle>
            <a:lvl1pPr indent="-441960" lvl="0" marL="457200" algn="l">
              <a:spcBef>
                <a:spcPts val="560"/>
              </a:spcBef>
              <a:spcAft>
                <a:spcPts val="0"/>
              </a:spcAft>
              <a:buSzPts val="3360"/>
              <a:buFont typeface="Tahoma"/>
              <a:buChar char="•"/>
              <a:defRPr sz="2800"/>
            </a:lvl1pPr>
            <a:lvl2pPr indent="-381000" lvl="1" marL="914400" algn="l">
              <a:spcBef>
                <a:spcPts val="480"/>
              </a:spcBef>
              <a:spcAft>
                <a:spcPts val="0"/>
              </a:spcAft>
              <a:buClr>
                <a:schemeClr val="lt1"/>
              </a:buClr>
              <a:buSzPts val="2400"/>
              <a:buChar char="–"/>
              <a:defRPr sz="2400"/>
            </a:lvl2pPr>
            <a:lvl3pPr indent="-381000" lvl="2" marL="1371600" algn="l">
              <a:spcBef>
                <a:spcPts val="400"/>
              </a:spcBef>
              <a:spcAft>
                <a:spcPts val="0"/>
              </a:spcAft>
              <a:buSzPts val="2400"/>
              <a:buFont typeface="Tahoma"/>
              <a:buChar char="•"/>
              <a:defRPr sz="2000"/>
            </a:lvl3pPr>
            <a:lvl4pPr indent="-342900" lvl="3" marL="1828800" algn="l">
              <a:spcBef>
                <a:spcPts val="360"/>
              </a:spcBef>
              <a:spcAft>
                <a:spcPts val="0"/>
              </a:spcAft>
              <a:buClr>
                <a:schemeClr val="lt1"/>
              </a:buClr>
              <a:buSzPts val="1800"/>
              <a:buChar char="–"/>
              <a:defRPr sz="1800"/>
            </a:lvl4pPr>
            <a:lvl5pPr indent="-320039" lvl="4" marL="2286000" algn="l">
              <a:spcBef>
                <a:spcPts val="360"/>
              </a:spcBef>
              <a:spcAft>
                <a:spcPts val="0"/>
              </a:spcAft>
              <a:buSzPts val="1440"/>
              <a:buChar char="❖"/>
              <a:defRPr sz="1800"/>
            </a:lvl5pPr>
            <a:lvl6pPr indent="-320039" lvl="5" marL="2743200" algn="l">
              <a:spcBef>
                <a:spcPts val="360"/>
              </a:spcBef>
              <a:spcAft>
                <a:spcPts val="0"/>
              </a:spcAft>
              <a:buSzPts val="1440"/>
              <a:buChar char="❖"/>
              <a:defRPr sz="1800"/>
            </a:lvl6pPr>
            <a:lvl7pPr indent="-320039" lvl="6" marL="3200400" algn="l">
              <a:spcBef>
                <a:spcPts val="360"/>
              </a:spcBef>
              <a:spcAft>
                <a:spcPts val="0"/>
              </a:spcAft>
              <a:buSzPts val="1440"/>
              <a:buChar char="❖"/>
              <a:defRPr sz="1800"/>
            </a:lvl7pPr>
            <a:lvl8pPr indent="-320040" lvl="7" marL="3657600" algn="l">
              <a:spcBef>
                <a:spcPts val="360"/>
              </a:spcBef>
              <a:spcAft>
                <a:spcPts val="0"/>
              </a:spcAft>
              <a:buSzPts val="1440"/>
              <a:buChar char="❖"/>
              <a:defRPr sz="1800"/>
            </a:lvl8pPr>
            <a:lvl9pPr indent="-320040" lvl="8" marL="4114800" algn="l">
              <a:spcBef>
                <a:spcPts val="360"/>
              </a:spcBef>
              <a:spcAft>
                <a:spcPts val="0"/>
              </a:spcAft>
              <a:buSzPts val="1440"/>
              <a:buChar char="❖"/>
              <a:defRPr sz="1800"/>
            </a:lvl9pPr>
          </a:lstStyle>
          <a:p/>
        </p:txBody>
      </p:sp>
      <p:sp>
        <p:nvSpPr>
          <p:cNvPr id="78" name="Google Shape;78;p29"/>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9"/>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9"/>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1" name="Shape 81"/>
        <p:cNvGrpSpPr/>
        <p:nvPr/>
      </p:nvGrpSpPr>
      <p:grpSpPr>
        <a:xfrm>
          <a:off x="0" y="0"/>
          <a:ext cx="0" cy="0"/>
          <a:chOff x="0" y="0"/>
          <a:chExt cx="0" cy="0"/>
        </a:xfrm>
      </p:grpSpPr>
      <p:sp>
        <p:nvSpPr>
          <p:cNvPr id="82" name="Google Shape;82;p3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2400"/>
              <a:buFont typeface="Tahoma"/>
              <a:buNone/>
              <a:defRPr sz="2000"/>
            </a:lvl1pPr>
            <a:lvl2pPr indent="-228600" lvl="1" marL="914400" algn="l">
              <a:spcBef>
                <a:spcPts val="360"/>
              </a:spcBef>
              <a:spcAft>
                <a:spcPts val="0"/>
              </a:spcAft>
              <a:buClr>
                <a:schemeClr val="lt1"/>
              </a:buClr>
              <a:buSzPts val="1800"/>
              <a:buNone/>
              <a:defRPr sz="1800"/>
            </a:lvl2pPr>
            <a:lvl3pPr indent="-228600" lvl="2" marL="1371600" algn="l">
              <a:spcBef>
                <a:spcPts val="320"/>
              </a:spcBef>
              <a:spcAft>
                <a:spcPts val="0"/>
              </a:spcAft>
              <a:buSzPts val="1920"/>
              <a:buFont typeface="Tahoma"/>
              <a:buNone/>
              <a:defRPr sz="1600"/>
            </a:lvl3pPr>
            <a:lvl4pPr indent="-228600" lvl="3" marL="1828800" algn="l">
              <a:spcBef>
                <a:spcPts val="280"/>
              </a:spcBef>
              <a:spcAft>
                <a:spcPts val="0"/>
              </a:spcAft>
              <a:buClr>
                <a:schemeClr val="lt1"/>
              </a:buClr>
              <a:buSzPts val="1400"/>
              <a:buNone/>
              <a:defRPr sz="1400"/>
            </a:lvl4pPr>
            <a:lvl5pPr indent="-228600" lvl="4" marL="2286000" algn="l">
              <a:spcBef>
                <a:spcPts val="280"/>
              </a:spcBef>
              <a:spcAft>
                <a:spcPts val="0"/>
              </a:spcAft>
              <a:buSzPts val="1120"/>
              <a:buNone/>
              <a:defRPr sz="1400"/>
            </a:lvl5pPr>
            <a:lvl6pPr indent="-228600" lvl="5" marL="2743200" algn="l">
              <a:spcBef>
                <a:spcPts val="280"/>
              </a:spcBef>
              <a:spcAft>
                <a:spcPts val="0"/>
              </a:spcAft>
              <a:buSzPts val="1120"/>
              <a:buNone/>
              <a:defRPr sz="1400"/>
            </a:lvl6pPr>
            <a:lvl7pPr indent="-228600" lvl="6" marL="3200400" algn="l">
              <a:spcBef>
                <a:spcPts val="280"/>
              </a:spcBef>
              <a:spcAft>
                <a:spcPts val="0"/>
              </a:spcAft>
              <a:buSzPts val="1120"/>
              <a:buNone/>
              <a:defRPr sz="1400"/>
            </a:lvl7pPr>
            <a:lvl8pPr indent="-228600" lvl="7" marL="3657600" algn="l">
              <a:spcBef>
                <a:spcPts val="280"/>
              </a:spcBef>
              <a:spcAft>
                <a:spcPts val="0"/>
              </a:spcAft>
              <a:buSzPts val="1120"/>
              <a:buNone/>
              <a:defRPr sz="1400"/>
            </a:lvl8pPr>
            <a:lvl9pPr indent="-228600" lvl="8" marL="4114800" algn="l">
              <a:spcBef>
                <a:spcPts val="280"/>
              </a:spcBef>
              <a:spcAft>
                <a:spcPts val="0"/>
              </a:spcAft>
              <a:buSzPts val="1120"/>
              <a:buNone/>
              <a:defRPr sz="1400"/>
            </a:lvl9pPr>
          </a:lstStyle>
          <a:p/>
        </p:txBody>
      </p:sp>
      <p:sp>
        <p:nvSpPr>
          <p:cNvPr id="84" name="Google Shape;84;p30"/>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30"/>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30"/>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8"/>
          <p:cNvSpPr/>
          <p:nvPr/>
        </p:nvSpPr>
        <p:spPr>
          <a:xfrm>
            <a:off x="285750" y="2803525"/>
            <a:ext cx="1587" cy="3035300"/>
          </a:xfrm>
          <a:custGeom>
            <a:rect b="b" l="l" r="r" t="t"/>
            <a:pathLst>
              <a:path extrusionOk="0" h="1912" w="1588">
                <a:moveTo>
                  <a:pt x="0" y="0"/>
                </a:moveTo>
                <a:lnTo>
                  <a:pt x="0" y="6"/>
                </a:lnTo>
                <a:lnTo>
                  <a:pt x="0" y="60"/>
                </a:lnTo>
                <a:lnTo>
                  <a:pt x="0" y="1912"/>
                </a:lnTo>
                <a:lnTo>
                  <a:pt x="0" y="0"/>
                </a:lnTo>
                <a:close/>
              </a:path>
            </a:pathLst>
          </a:custGeom>
          <a:solidFill>
            <a:srgbClr val="6BBA27"/>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Tahoma"/>
              <a:ea typeface="Tahoma"/>
              <a:cs typeface="Tahoma"/>
              <a:sym typeface="Tahoma"/>
            </a:endParaRPr>
          </a:p>
        </p:txBody>
      </p:sp>
      <p:sp>
        <p:nvSpPr>
          <p:cNvPr id="7" name="Google Shape;7;p18"/>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1pPr>
            <a:lvl2pPr lvl="1"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2pPr>
            <a:lvl3pPr lvl="2"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3pPr>
            <a:lvl4pPr lvl="3"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4pPr>
            <a:lvl5pPr lvl="4"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6pPr>
            <a:lvl7pPr lvl="6"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7pPr>
            <a:lvl8pPr lvl="7"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8pPr>
            <a:lvl9pPr lvl="8"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9pPr>
          </a:lstStyle>
          <a:p/>
        </p:txBody>
      </p:sp>
      <p:sp>
        <p:nvSpPr>
          <p:cNvPr id="8" name="Google Shape;8;p18"/>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lvl1pPr indent="-472440" lvl="0" marL="457200" marR="0" rtl="0" algn="l">
              <a:spcBef>
                <a:spcPts val="640"/>
              </a:spcBef>
              <a:spcAft>
                <a:spcPts val="0"/>
              </a:spcAft>
              <a:buClr>
                <a:schemeClr val="hlink"/>
              </a:buClr>
              <a:buSzPts val="3840"/>
              <a:buFont typeface="Tahoma"/>
              <a:buChar char="•"/>
              <a:defRPr b="0" i="0" sz="3200" u="none" cap="none" strike="noStrike">
                <a:solidFill>
                  <a:schemeClr val="lt1"/>
                </a:solidFill>
                <a:latin typeface="Tahoma"/>
                <a:ea typeface="Tahoma"/>
                <a:cs typeface="Tahoma"/>
                <a:sym typeface="Tahoma"/>
              </a:defRPr>
            </a:lvl1pPr>
            <a:lvl2pPr indent="-406400" lvl="1" marL="914400" marR="0" rtl="0" algn="l">
              <a:spcBef>
                <a:spcPts val="560"/>
              </a:spcBef>
              <a:spcAft>
                <a:spcPts val="0"/>
              </a:spcAft>
              <a:buClr>
                <a:schemeClr val="lt1"/>
              </a:buClr>
              <a:buSzPts val="2800"/>
              <a:buFont typeface="Tahoma"/>
              <a:buChar char="–"/>
              <a:defRPr b="0" i="0" sz="2800" u="none" cap="none" strike="noStrike">
                <a:solidFill>
                  <a:schemeClr val="lt1"/>
                </a:solidFill>
                <a:latin typeface="Tahoma"/>
                <a:ea typeface="Tahoma"/>
                <a:cs typeface="Tahoma"/>
                <a:sym typeface="Tahoma"/>
              </a:defRPr>
            </a:lvl2pPr>
            <a:lvl3pPr indent="-411480" lvl="2" marL="1371600" marR="0" rtl="0" algn="l">
              <a:spcBef>
                <a:spcPts val="480"/>
              </a:spcBef>
              <a:spcAft>
                <a:spcPts val="0"/>
              </a:spcAft>
              <a:buClr>
                <a:schemeClr val="hlink"/>
              </a:buClr>
              <a:buSzPts val="2880"/>
              <a:buFont typeface="Tahoma"/>
              <a:buChar char="•"/>
              <a:defRPr b="0" i="0" sz="2400" u="none" cap="none" strike="noStrike">
                <a:solidFill>
                  <a:schemeClr val="lt1"/>
                </a:solidFill>
                <a:latin typeface="Tahoma"/>
                <a:ea typeface="Tahoma"/>
                <a:cs typeface="Tahoma"/>
                <a:sym typeface="Tahoma"/>
              </a:defRPr>
            </a:lvl3pPr>
            <a:lvl4pPr indent="-355600" lvl="3" marL="1828800" marR="0" rtl="0" algn="l">
              <a:spcBef>
                <a:spcPts val="400"/>
              </a:spcBef>
              <a:spcAft>
                <a:spcPts val="0"/>
              </a:spcAft>
              <a:buClr>
                <a:schemeClr val="lt1"/>
              </a:buClr>
              <a:buSzPts val="2000"/>
              <a:buFont typeface="Tahoma"/>
              <a:buChar char="–"/>
              <a:defRPr b="0" i="0" sz="2000" u="none" cap="none" strike="noStrike">
                <a:solidFill>
                  <a:schemeClr val="lt1"/>
                </a:solidFill>
                <a:latin typeface="Tahoma"/>
                <a:ea typeface="Tahoma"/>
                <a:cs typeface="Tahoma"/>
                <a:sym typeface="Tahoma"/>
              </a:defRPr>
            </a:lvl4pPr>
            <a:lvl5pPr indent="-330200" lvl="4" marL="22860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5pPr>
            <a:lvl6pPr indent="-330200" lvl="5" marL="27432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6pPr>
            <a:lvl7pPr indent="-330200" lvl="6" marL="32004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7pPr>
            <a:lvl8pPr indent="-330200" lvl="7" marL="36576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8pPr>
            <a:lvl9pPr indent="-330200" lvl="8" marL="41148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9pPr>
          </a:lstStyle>
          <a:p/>
        </p:txBody>
      </p:sp>
      <p:sp>
        <p:nvSpPr>
          <p:cNvPr id="9" name="Google Shape;9;p18"/>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10" name="Google Shape;10;p18"/>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
        <p:nvSpPr>
          <p:cNvPr id="11" name="Google Shape;11;p18"/>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 name="Shape 18"/>
        <p:cNvGrpSpPr/>
        <p:nvPr/>
      </p:nvGrpSpPr>
      <p:grpSpPr>
        <a:xfrm>
          <a:off x="0" y="0"/>
          <a:ext cx="0" cy="0"/>
          <a:chOff x="0" y="0"/>
          <a:chExt cx="0" cy="0"/>
        </a:xfrm>
      </p:grpSpPr>
      <p:sp>
        <p:nvSpPr>
          <p:cNvPr id="19" name="Google Shape;19;p20"/>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1pPr>
            <a:lvl2pPr lvl="1"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2pPr>
            <a:lvl3pPr lvl="2"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3pPr>
            <a:lvl4pPr lvl="3"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4pPr>
            <a:lvl5pPr lvl="4"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6pPr>
            <a:lvl7pPr lvl="6"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7pPr>
            <a:lvl8pPr lvl="7"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8pPr>
            <a:lvl9pPr lvl="8" marR="0" rtl="0" algn="l">
              <a:spcBef>
                <a:spcPts val="0"/>
              </a:spcBef>
              <a:spcAft>
                <a:spcPts val="0"/>
              </a:spcAft>
              <a:buSzPts val="1400"/>
              <a:buNone/>
              <a:defRPr b="0" i="0" sz="4400" u="none" cap="none" strike="noStrike">
                <a:solidFill>
                  <a:schemeClr val="lt2"/>
                </a:solidFill>
                <a:latin typeface="Tahoma"/>
                <a:ea typeface="Tahoma"/>
                <a:cs typeface="Tahoma"/>
                <a:sym typeface="Tahoma"/>
              </a:defRPr>
            </a:lvl9pPr>
          </a:lstStyle>
          <a:p/>
        </p:txBody>
      </p:sp>
      <p:sp>
        <p:nvSpPr>
          <p:cNvPr id="20" name="Google Shape;20;p20"/>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lvl1pPr indent="-472440" lvl="0" marL="457200" marR="0" rtl="0" algn="l">
              <a:spcBef>
                <a:spcPts val="640"/>
              </a:spcBef>
              <a:spcAft>
                <a:spcPts val="0"/>
              </a:spcAft>
              <a:buClr>
                <a:schemeClr val="hlink"/>
              </a:buClr>
              <a:buSzPts val="3840"/>
              <a:buFont typeface="Tahoma"/>
              <a:buChar char="•"/>
              <a:defRPr b="0" i="0" sz="3200" u="none" cap="none" strike="noStrike">
                <a:solidFill>
                  <a:schemeClr val="lt1"/>
                </a:solidFill>
                <a:latin typeface="Tahoma"/>
                <a:ea typeface="Tahoma"/>
                <a:cs typeface="Tahoma"/>
                <a:sym typeface="Tahoma"/>
              </a:defRPr>
            </a:lvl1pPr>
            <a:lvl2pPr indent="-406400" lvl="1" marL="914400" marR="0" rtl="0" algn="l">
              <a:spcBef>
                <a:spcPts val="560"/>
              </a:spcBef>
              <a:spcAft>
                <a:spcPts val="0"/>
              </a:spcAft>
              <a:buClr>
                <a:schemeClr val="lt1"/>
              </a:buClr>
              <a:buSzPts val="2800"/>
              <a:buFont typeface="Tahoma"/>
              <a:buChar char="–"/>
              <a:defRPr b="0" i="0" sz="2800" u="none" cap="none" strike="noStrike">
                <a:solidFill>
                  <a:schemeClr val="lt1"/>
                </a:solidFill>
                <a:latin typeface="Tahoma"/>
                <a:ea typeface="Tahoma"/>
                <a:cs typeface="Tahoma"/>
                <a:sym typeface="Tahoma"/>
              </a:defRPr>
            </a:lvl2pPr>
            <a:lvl3pPr indent="-411480" lvl="2" marL="1371600" marR="0" rtl="0" algn="l">
              <a:spcBef>
                <a:spcPts val="480"/>
              </a:spcBef>
              <a:spcAft>
                <a:spcPts val="0"/>
              </a:spcAft>
              <a:buClr>
                <a:schemeClr val="hlink"/>
              </a:buClr>
              <a:buSzPts val="2880"/>
              <a:buFont typeface="Tahoma"/>
              <a:buChar char="•"/>
              <a:defRPr b="0" i="0" sz="2400" u="none" cap="none" strike="noStrike">
                <a:solidFill>
                  <a:schemeClr val="lt1"/>
                </a:solidFill>
                <a:latin typeface="Tahoma"/>
                <a:ea typeface="Tahoma"/>
                <a:cs typeface="Tahoma"/>
                <a:sym typeface="Tahoma"/>
              </a:defRPr>
            </a:lvl3pPr>
            <a:lvl4pPr indent="-355600" lvl="3" marL="1828800" marR="0" rtl="0" algn="l">
              <a:spcBef>
                <a:spcPts val="400"/>
              </a:spcBef>
              <a:spcAft>
                <a:spcPts val="0"/>
              </a:spcAft>
              <a:buClr>
                <a:schemeClr val="lt1"/>
              </a:buClr>
              <a:buSzPts val="2000"/>
              <a:buFont typeface="Tahoma"/>
              <a:buChar char="–"/>
              <a:defRPr b="0" i="0" sz="2000" u="none" cap="none" strike="noStrike">
                <a:solidFill>
                  <a:schemeClr val="lt1"/>
                </a:solidFill>
                <a:latin typeface="Tahoma"/>
                <a:ea typeface="Tahoma"/>
                <a:cs typeface="Tahoma"/>
                <a:sym typeface="Tahoma"/>
              </a:defRPr>
            </a:lvl4pPr>
            <a:lvl5pPr indent="-330200" lvl="4" marL="22860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5pPr>
            <a:lvl6pPr indent="-330200" lvl="5" marL="27432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6pPr>
            <a:lvl7pPr indent="-330200" lvl="6" marL="32004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7pPr>
            <a:lvl8pPr indent="-330200" lvl="7" marL="36576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8pPr>
            <a:lvl9pPr indent="-330200" lvl="8" marL="4114800" marR="0" rtl="0" algn="l">
              <a:spcBef>
                <a:spcPts val="400"/>
              </a:spcBef>
              <a:spcAft>
                <a:spcPts val="0"/>
              </a:spcAft>
              <a:buClr>
                <a:schemeClr val="hlink"/>
              </a:buClr>
              <a:buSzPts val="1600"/>
              <a:buFont typeface="Noto Sans Symbols"/>
              <a:buChar char="❖"/>
              <a:defRPr b="0" i="0" sz="2000" u="none" cap="none" strike="noStrike">
                <a:solidFill>
                  <a:schemeClr val="lt1"/>
                </a:solidFill>
                <a:latin typeface="Tahoma"/>
                <a:ea typeface="Tahoma"/>
                <a:cs typeface="Tahoma"/>
                <a:sym typeface="Tahoma"/>
              </a:defRPr>
            </a:lvl9pPr>
          </a:lstStyle>
          <a:p/>
        </p:txBody>
      </p:sp>
      <p:sp>
        <p:nvSpPr>
          <p:cNvPr id="21" name="Google Shape;21;p20"/>
          <p:cNvSpPr txBox="1"/>
          <p:nvPr>
            <p:ph idx="10" type="dt"/>
          </p:nvPr>
        </p:nvSpPr>
        <p:spPr>
          <a:xfrm>
            <a:off x="457200" y="6245225"/>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22" name="Google Shape;22;p20"/>
          <p:cNvSpPr txBox="1"/>
          <p:nvPr>
            <p:ph idx="11" type="ftr"/>
          </p:nvPr>
        </p:nvSpPr>
        <p:spPr>
          <a:xfrm>
            <a:off x="3124200" y="6245225"/>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lt1"/>
                </a:solidFill>
                <a:latin typeface="Tahoma"/>
                <a:ea typeface="Tahoma"/>
                <a:cs typeface="Tahoma"/>
                <a:sym typeface="Tahoma"/>
              </a:defRPr>
            </a:lvl1pPr>
            <a:lvl2pPr lvl="1"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SzPts val="1400"/>
              <a:buNone/>
              <a:defRPr b="0" i="0" sz="1800" u="none" cap="none" strike="noStrike">
                <a:solidFill>
                  <a:schemeClr val="lt1"/>
                </a:solidFill>
                <a:latin typeface="Tahoma"/>
                <a:ea typeface="Tahoma"/>
                <a:cs typeface="Tahoma"/>
                <a:sym typeface="Tahoma"/>
              </a:defRPr>
            </a:lvl9pPr>
          </a:lstStyle>
          <a:p/>
        </p:txBody>
      </p:sp>
      <p:sp>
        <p:nvSpPr>
          <p:cNvPr id="23" name="Google Shape;23;p20"/>
          <p:cNvSpPr txBox="1"/>
          <p:nvPr>
            <p:ph idx="12" type="sldNum"/>
          </p:nvPr>
        </p:nvSpPr>
        <p:spPr>
          <a:xfrm>
            <a:off x="6553200" y="6245225"/>
            <a:ext cx="2133600" cy="476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1pPr>
            <a:lvl2pPr indent="0" lvl="1"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2pPr>
            <a:lvl3pPr indent="0" lvl="2"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3pPr>
            <a:lvl4pPr indent="0" lvl="3"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4pPr>
            <a:lvl5pPr indent="0" lvl="4"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5pPr>
            <a:lvl6pPr indent="0" lvl="5"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6pPr>
            <a:lvl7pPr indent="0" lvl="6"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7pPr>
            <a:lvl8pPr indent="0" lvl="7"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8pPr>
            <a:lvl9pPr indent="0" lvl="8" marL="0" marR="0" rtl="0" algn="r">
              <a:lnSpc>
                <a:spcPct val="100000"/>
              </a:lnSpc>
              <a:spcBef>
                <a:spcPts val="0"/>
              </a:spcBef>
              <a:spcAft>
                <a:spcPts val="0"/>
              </a:spcAft>
              <a:buClr>
                <a:schemeClr val="lt1"/>
              </a:buClr>
              <a:buSzPts val="1400"/>
              <a:buFont typeface="Arial"/>
              <a:buNone/>
              <a:defRPr b="0" i="0" sz="1400" u="non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jpg"/><Relationship Id="rId4" Type="http://schemas.openxmlformats.org/officeDocument/2006/relationships/image" Target="../media/image4.jpg"/><Relationship Id="rId5"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jpg"/><Relationship Id="rId4" Type="http://schemas.openxmlformats.org/officeDocument/2006/relationships/image" Target="../media/image15.jpg"/><Relationship Id="rId5" Type="http://schemas.openxmlformats.org/officeDocument/2006/relationships/image" Target="../media/image1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2.jpg"/><Relationship Id="rId4" Type="http://schemas.openxmlformats.org/officeDocument/2006/relationships/image" Target="../media/image7.jpg"/><Relationship Id="rId5" Type="http://schemas.openxmlformats.org/officeDocument/2006/relationships/image" Target="../media/image1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 Id="rId4" Type="http://schemas.openxmlformats.org/officeDocument/2006/relationships/image" Target="../media/image2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6.jpg"/><Relationship Id="rId4" Type="http://schemas.openxmlformats.org/officeDocument/2006/relationships/image" Target="../media/image2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3.jpg"/><Relationship Id="rId4" Type="http://schemas.openxmlformats.org/officeDocument/2006/relationships/image" Target="../media/image24.jpg"/><Relationship Id="rId5" Type="http://schemas.openxmlformats.org/officeDocument/2006/relationships/image" Target="../media/image26.jpg"/><Relationship Id="rId6" Type="http://schemas.openxmlformats.org/officeDocument/2006/relationships/image" Target="../media/image1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type="ctrTitle"/>
          </p:nvPr>
        </p:nvSpPr>
        <p:spPr>
          <a:xfrm>
            <a:off x="685800" y="2133600"/>
            <a:ext cx="7772400" cy="974725"/>
          </a:xfrm>
          <a:prstGeom prst="rect">
            <a:avLst/>
          </a:prstGeom>
          <a:noFill/>
          <a:ln>
            <a:noFill/>
          </a:ln>
        </p:spPr>
        <p:txBody>
          <a:bodyPr anchorCtr="1" anchor="b"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Year 6 Fairplay House</a:t>
            </a:r>
            <a:br>
              <a:rPr b="0" i="0" lang="en-US" sz="4400" u="none">
                <a:solidFill>
                  <a:schemeClr val="lt2"/>
                </a:solidFill>
                <a:latin typeface="Century Gothic"/>
                <a:ea typeface="Century Gothic"/>
                <a:cs typeface="Century Gothic"/>
                <a:sym typeface="Century Gothic"/>
              </a:rPr>
            </a:br>
            <a:r>
              <a:rPr b="0" i="0" lang="en-US" sz="4400" u="none">
                <a:solidFill>
                  <a:schemeClr val="lt2"/>
                </a:solidFill>
                <a:latin typeface="Century Gothic"/>
                <a:ea typeface="Century Gothic"/>
                <a:cs typeface="Century Gothic"/>
                <a:sym typeface="Century Gothic"/>
              </a:rPr>
              <a:t>Residential</a:t>
            </a:r>
            <a:br>
              <a:rPr b="0" i="0" lang="en-US" sz="4400" u="none">
                <a:solidFill>
                  <a:schemeClr val="lt2"/>
                </a:solidFill>
                <a:latin typeface="Century Gothic"/>
                <a:ea typeface="Century Gothic"/>
                <a:cs typeface="Century Gothic"/>
                <a:sym typeface="Century Gothic"/>
              </a:rPr>
            </a:br>
            <a:r>
              <a:rPr b="0" i="0" lang="en-US" sz="2800" u="none">
                <a:solidFill>
                  <a:schemeClr val="lt2"/>
                </a:solidFill>
                <a:latin typeface="Century Gothic"/>
                <a:ea typeface="Century Gothic"/>
                <a:cs typeface="Century Gothic"/>
                <a:sym typeface="Century Gothic"/>
              </a:rPr>
              <a:t>Maldon</a:t>
            </a:r>
            <a:endParaRPr/>
          </a:p>
        </p:txBody>
      </p:sp>
      <p:sp>
        <p:nvSpPr>
          <p:cNvPr id="92" name="Google Shape;92;p1"/>
          <p:cNvSpPr txBox="1"/>
          <p:nvPr>
            <p:ph idx="1" type="subTitle"/>
          </p:nvPr>
        </p:nvSpPr>
        <p:spPr>
          <a:xfrm>
            <a:off x="520350" y="2971800"/>
            <a:ext cx="8103300" cy="685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840"/>
              <a:buFont typeface="Century Gothic"/>
              <a:buNone/>
            </a:pPr>
            <a:r>
              <a:rPr lang="en-US">
                <a:latin typeface="Century Gothic"/>
                <a:ea typeface="Century Gothic"/>
                <a:cs typeface="Century Gothic"/>
                <a:sym typeface="Century Gothic"/>
              </a:rPr>
              <a:t>Wednesday 16</a:t>
            </a:r>
            <a:r>
              <a:rPr b="0" baseline="30000" i="0" lang="en-US" sz="3200" u="none">
                <a:solidFill>
                  <a:schemeClr val="lt1"/>
                </a:solidFill>
                <a:latin typeface="Century Gothic"/>
                <a:ea typeface="Century Gothic"/>
                <a:cs typeface="Century Gothic"/>
                <a:sym typeface="Century Gothic"/>
              </a:rPr>
              <a:t>th</a:t>
            </a:r>
            <a:r>
              <a:rPr b="0" i="0" lang="en-US" sz="3200" u="none">
                <a:solidFill>
                  <a:schemeClr val="lt1"/>
                </a:solidFill>
                <a:latin typeface="Century Gothic"/>
                <a:ea typeface="Century Gothic"/>
                <a:cs typeface="Century Gothic"/>
                <a:sym typeface="Century Gothic"/>
              </a:rPr>
              <a:t>  -  </a:t>
            </a:r>
            <a:r>
              <a:rPr lang="en-US">
                <a:latin typeface="Century Gothic"/>
                <a:ea typeface="Century Gothic"/>
                <a:cs typeface="Century Gothic"/>
                <a:sym typeface="Century Gothic"/>
              </a:rPr>
              <a:t>Friday</a:t>
            </a:r>
            <a:r>
              <a:rPr b="0" i="0" lang="en-US" sz="3200" u="none">
                <a:solidFill>
                  <a:schemeClr val="lt1"/>
                </a:solidFill>
                <a:latin typeface="Century Gothic"/>
                <a:ea typeface="Century Gothic"/>
                <a:cs typeface="Century Gothic"/>
                <a:sym typeface="Century Gothic"/>
              </a:rPr>
              <a:t> 17</a:t>
            </a:r>
            <a:r>
              <a:rPr b="0" baseline="30000" i="0" lang="en-US" sz="3200" u="none">
                <a:solidFill>
                  <a:schemeClr val="lt1"/>
                </a:solidFill>
                <a:latin typeface="Century Gothic"/>
                <a:ea typeface="Century Gothic"/>
                <a:cs typeface="Century Gothic"/>
                <a:sym typeface="Century Gothic"/>
              </a:rPr>
              <a:t>th</a:t>
            </a:r>
            <a:r>
              <a:rPr b="0" i="0" lang="en-US" sz="3200" u="none">
                <a:solidFill>
                  <a:schemeClr val="lt1"/>
                </a:solidFill>
                <a:latin typeface="Century Gothic"/>
                <a:ea typeface="Century Gothic"/>
                <a:cs typeface="Century Gothic"/>
                <a:sym typeface="Century Gothic"/>
              </a:rPr>
              <a:t> July 202</a:t>
            </a:r>
            <a:r>
              <a:rPr lang="en-US">
                <a:latin typeface="Century Gothic"/>
                <a:ea typeface="Century Gothic"/>
                <a:cs typeface="Century Gothic"/>
                <a:sym typeface="Century Gothic"/>
              </a:rPr>
              <a:t>5</a:t>
            </a:r>
            <a:endParaRPr/>
          </a:p>
        </p:txBody>
      </p:sp>
      <p:pic>
        <p:nvPicPr>
          <p:cNvPr id="93" name="Google Shape;93;p1"/>
          <p:cNvPicPr preferRelativeResize="0"/>
          <p:nvPr/>
        </p:nvPicPr>
        <p:blipFill rotWithShape="1">
          <a:blip r:embed="rId3">
            <a:alphaModFix/>
          </a:blip>
          <a:srcRect b="0" l="0" r="0" t="0"/>
          <a:stretch/>
        </p:blipFill>
        <p:spPr>
          <a:xfrm>
            <a:off x="3886200" y="166687"/>
            <a:ext cx="1060450" cy="1177925"/>
          </a:xfrm>
          <a:prstGeom prst="rect">
            <a:avLst/>
          </a:prstGeom>
          <a:noFill/>
          <a:ln>
            <a:noFill/>
          </a:ln>
        </p:spPr>
      </p:pic>
      <p:sp>
        <p:nvSpPr>
          <p:cNvPr descr="fairplay house grounds 018" id="94" name="Google Shape;94;p1"/>
          <p:cNvSpPr txBox="1"/>
          <p:nvPr/>
        </p:nvSpPr>
        <p:spPr>
          <a:xfrm>
            <a:off x="163512" y="-914400"/>
            <a:ext cx="2533650" cy="1905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Tahoma"/>
              <a:ea typeface="Tahoma"/>
              <a:cs typeface="Tahoma"/>
              <a:sym typeface="Tahoma"/>
            </a:endParaRPr>
          </a:p>
        </p:txBody>
      </p:sp>
      <p:sp>
        <p:nvSpPr>
          <p:cNvPr descr="fairplay house grounds 018" id="95" name="Google Shape;95;p1"/>
          <p:cNvSpPr txBox="1"/>
          <p:nvPr/>
        </p:nvSpPr>
        <p:spPr>
          <a:xfrm>
            <a:off x="315912" y="-762000"/>
            <a:ext cx="2533650" cy="1905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lt1"/>
              </a:solidFill>
              <a:latin typeface="Tahoma"/>
              <a:ea typeface="Tahoma"/>
              <a:cs typeface="Tahoma"/>
              <a:sym typeface="Tahoma"/>
            </a:endParaRPr>
          </a:p>
        </p:txBody>
      </p:sp>
      <p:pic>
        <p:nvPicPr>
          <p:cNvPr descr="https://www.aldersbrook.redbridge.sch.uk/_site/data/images/galleries/5/IMG_jrznlr.jpg" id="96" name="Google Shape;96;p1"/>
          <p:cNvPicPr preferRelativeResize="0"/>
          <p:nvPr/>
        </p:nvPicPr>
        <p:blipFill rotWithShape="1">
          <a:blip r:embed="rId4">
            <a:alphaModFix/>
          </a:blip>
          <a:srcRect b="16431" l="0" r="0" t="22773"/>
          <a:stretch/>
        </p:blipFill>
        <p:spPr>
          <a:xfrm>
            <a:off x="1941512" y="4098925"/>
            <a:ext cx="5337175" cy="24336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descr="T:\New T Drive\Photos\2016-17\fairplay house\fri\fairplay2017fri_006.jpg" id="101" name="Google Shape;101;p2"/>
          <p:cNvPicPr preferRelativeResize="0"/>
          <p:nvPr/>
        </p:nvPicPr>
        <p:blipFill rotWithShape="1">
          <a:blip r:embed="rId3">
            <a:alphaModFix/>
          </a:blip>
          <a:srcRect b="0" l="0" r="0" t="0"/>
          <a:stretch/>
        </p:blipFill>
        <p:spPr>
          <a:xfrm>
            <a:off x="76200" y="1524000"/>
            <a:ext cx="4457700" cy="2971800"/>
          </a:xfrm>
          <a:prstGeom prst="rect">
            <a:avLst/>
          </a:prstGeom>
          <a:noFill/>
          <a:ln>
            <a:noFill/>
          </a:ln>
        </p:spPr>
      </p:pic>
      <p:pic>
        <p:nvPicPr>
          <p:cNvPr descr="T:\New T Drive\Photos\2016-17\fairplay house\sun\fairplay2017sun_082.jpg" id="102" name="Google Shape;102;p2"/>
          <p:cNvPicPr preferRelativeResize="0"/>
          <p:nvPr/>
        </p:nvPicPr>
        <p:blipFill rotWithShape="1">
          <a:blip r:embed="rId4">
            <a:alphaModFix/>
          </a:blip>
          <a:srcRect b="0" l="0" r="0" t="0"/>
          <a:stretch/>
        </p:blipFill>
        <p:spPr>
          <a:xfrm>
            <a:off x="2590800" y="3810000"/>
            <a:ext cx="4457700" cy="2971800"/>
          </a:xfrm>
          <a:prstGeom prst="rect">
            <a:avLst/>
          </a:prstGeom>
          <a:noFill/>
          <a:ln>
            <a:noFill/>
          </a:ln>
        </p:spPr>
      </p:pic>
      <p:sp>
        <p:nvSpPr>
          <p:cNvPr id="103" name="Google Shape;103;p2"/>
          <p:cNvSpPr txBox="1"/>
          <p:nvPr>
            <p:ph type="title"/>
          </p:nvPr>
        </p:nvSpPr>
        <p:spPr>
          <a:xfrm>
            <a:off x="533400" y="506412"/>
            <a:ext cx="8229600" cy="9906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3200"/>
              <a:buFont typeface="Century Gothic"/>
              <a:buNone/>
            </a:pPr>
            <a:r>
              <a:rPr b="0" i="0" lang="en-US" sz="3200" u="none">
                <a:solidFill>
                  <a:schemeClr val="lt2"/>
                </a:solidFill>
                <a:latin typeface="Century Gothic"/>
                <a:ea typeface="Century Gothic"/>
                <a:cs typeface="Century Gothic"/>
                <a:sym typeface="Century Gothic"/>
              </a:rPr>
              <a:t>Curiosity, Involvement, Confidence &amp; Independence</a:t>
            </a:r>
            <a:endParaRPr/>
          </a:p>
        </p:txBody>
      </p:sp>
      <p:sp>
        <p:nvSpPr>
          <p:cNvPr id="104" name="Google Shape;104;p2"/>
          <p:cNvSpPr txBox="1"/>
          <p:nvPr/>
        </p:nvSpPr>
        <p:spPr>
          <a:xfrm>
            <a:off x="-15875" y="-98425"/>
            <a:ext cx="8077200" cy="7080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00"/>
              </a:buClr>
              <a:buSzPts val="4000"/>
              <a:buFont typeface="Century Gothic"/>
              <a:buNone/>
            </a:pPr>
            <a:r>
              <a:rPr b="0" i="0" lang="en-US" sz="4000" u="none">
                <a:solidFill>
                  <a:srgbClr val="FFFF00"/>
                </a:solidFill>
                <a:latin typeface="Century Gothic"/>
                <a:ea typeface="Century Gothic"/>
                <a:cs typeface="Century Gothic"/>
                <a:sym typeface="Century Gothic"/>
              </a:rPr>
              <a:t>Why do we go?</a:t>
            </a:r>
            <a:endParaRPr/>
          </a:p>
        </p:txBody>
      </p:sp>
      <p:pic>
        <p:nvPicPr>
          <p:cNvPr descr="T:\New T Drive\Photos\2016-17\fairplay house\sun\fairplay2017sun_003.jpg" id="105" name="Google Shape;105;p2"/>
          <p:cNvPicPr preferRelativeResize="0"/>
          <p:nvPr/>
        </p:nvPicPr>
        <p:blipFill rotWithShape="1">
          <a:blip r:embed="rId5">
            <a:alphaModFix/>
          </a:blip>
          <a:srcRect b="0" l="0" r="0" t="0"/>
          <a:stretch/>
        </p:blipFill>
        <p:spPr>
          <a:xfrm>
            <a:off x="4857750" y="1676400"/>
            <a:ext cx="3276600" cy="233838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3"/>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Personal Challenge</a:t>
            </a:r>
            <a:endParaRPr/>
          </a:p>
        </p:txBody>
      </p:sp>
      <p:pic>
        <p:nvPicPr>
          <p:cNvPr descr="T:\New T Drive\Photos\2016-17\fairplay house\fri\fairplay2017fri_034.jpg" id="111" name="Google Shape;111;p3"/>
          <p:cNvPicPr preferRelativeResize="0"/>
          <p:nvPr/>
        </p:nvPicPr>
        <p:blipFill rotWithShape="1">
          <a:blip r:embed="rId3">
            <a:alphaModFix/>
          </a:blip>
          <a:srcRect b="0" l="0" r="0" t="0"/>
          <a:stretch/>
        </p:blipFill>
        <p:spPr>
          <a:xfrm>
            <a:off x="152400" y="1295400"/>
            <a:ext cx="5257800" cy="3498850"/>
          </a:xfrm>
          <a:prstGeom prst="rect">
            <a:avLst/>
          </a:prstGeom>
          <a:noFill/>
          <a:ln>
            <a:noFill/>
          </a:ln>
        </p:spPr>
      </p:pic>
      <p:pic>
        <p:nvPicPr>
          <p:cNvPr descr="T:\New T Drive\Photos\2016-17\fairplay house\fri\fairplay2017fri_039.jpg" id="112" name="Google Shape;112;p3"/>
          <p:cNvPicPr preferRelativeResize="0"/>
          <p:nvPr/>
        </p:nvPicPr>
        <p:blipFill rotWithShape="1">
          <a:blip r:embed="rId4">
            <a:alphaModFix/>
          </a:blip>
          <a:srcRect b="0" l="0" r="0" t="0"/>
          <a:stretch/>
        </p:blipFill>
        <p:spPr>
          <a:xfrm>
            <a:off x="4495800" y="3270250"/>
            <a:ext cx="4572000" cy="3048000"/>
          </a:xfrm>
          <a:prstGeom prst="rect">
            <a:avLst/>
          </a:prstGeom>
          <a:noFill/>
          <a:ln>
            <a:noFill/>
          </a:ln>
        </p:spPr>
      </p:pic>
      <p:pic>
        <p:nvPicPr>
          <p:cNvPr descr="T:\New T Drive\Photos\2016-17\fairplay house\sun\fairplay2017sun_039.jpg" id="113" name="Google Shape;113;p3"/>
          <p:cNvPicPr preferRelativeResize="0"/>
          <p:nvPr/>
        </p:nvPicPr>
        <p:blipFill rotWithShape="1">
          <a:blip r:embed="rId5">
            <a:alphaModFix/>
          </a:blip>
          <a:srcRect b="0" l="0" r="0" t="0"/>
          <a:stretch/>
        </p:blipFill>
        <p:spPr>
          <a:xfrm>
            <a:off x="195262" y="3962400"/>
            <a:ext cx="3924300" cy="2616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457200" y="146050"/>
            <a:ext cx="8229600" cy="13843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Personal Challenge</a:t>
            </a:r>
            <a:endParaRPr/>
          </a:p>
        </p:txBody>
      </p:sp>
      <p:pic>
        <p:nvPicPr>
          <p:cNvPr descr="T:\New T Drive\Photos\2016-17\fairplay house\fri\fairplay2017fri_017.jpg" id="119" name="Google Shape;119;p4"/>
          <p:cNvPicPr preferRelativeResize="0"/>
          <p:nvPr/>
        </p:nvPicPr>
        <p:blipFill rotWithShape="1">
          <a:blip r:embed="rId3">
            <a:alphaModFix/>
          </a:blip>
          <a:srcRect b="0" l="0" r="0" t="0"/>
          <a:stretch/>
        </p:blipFill>
        <p:spPr>
          <a:xfrm>
            <a:off x="457200" y="1295400"/>
            <a:ext cx="4267200" cy="2844800"/>
          </a:xfrm>
          <a:prstGeom prst="rect">
            <a:avLst/>
          </a:prstGeom>
          <a:noFill/>
          <a:ln>
            <a:noFill/>
          </a:ln>
        </p:spPr>
      </p:pic>
      <p:pic>
        <p:nvPicPr>
          <p:cNvPr descr="T:\New T Drive\Photos\2016-17\fairplay house\fri\fairplay2017fri_059.jpg" id="120" name="Google Shape;120;p4"/>
          <p:cNvPicPr preferRelativeResize="0"/>
          <p:nvPr/>
        </p:nvPicPr>
        <p:blipFill rotWithShape="1">
          <a:blip r:embed="rId4">
            <a:alphaModFix/>
          </a:blip>
          <a:srcRect b="0" l="0" r="0" t="0"/>
          <a:stretch/>
        </p:blipFill>
        <p:spPr>
          <a:xfrm>
            <a:off x="4773612" y="2362200"/>
            <a:ext cx="4267200" cy="2844800"/>
          </a:xfrm>
          <a:prstGeom prst="rect">
            <a:avLst/>
          </a:prstGeom>
          <a:noFill/>
          <a:ln>
            <a:noFill/>
          </a:ln>
        </p:spPr>
      </p:pic>
      <p:pic>
        <p:nvPicPr>
          <p:cNvPr descr="T:\New T Drive\Photos\2016-17\fairplay house\fri\fairplay2017fri_033.jpg" id="121" name="Google Shape;121;p4"/>
          <p:cNvPicPr preferRelativeResize="0"/>
          <p:nvPr/>
        </p:nvPicPr>
        <p:blipFill rotWithShape="1">
          <a:blip r:embed="rId5">
            <a:alphaModFix/>
          </a:blip>
          <a:srcRect b="0" l="0" r="0" t="0"/>
          <a:stretch/>
        </p:blipFill>
        <p:spPr>
          <a:xfrm>
            <a:off x="1295400" y="3770312"/>
            <a:ext cx="4229100" cy="2819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457200" y="1524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Activities: Caving</a:t>
            </a:r>
            <a:endParaRPr/>
          </a:p>
        </p:txBody>
      </p:sp>
      <p:sp>
        <p:nvSpPr>
          <p:cNvPr id="127" name="Google Shape;127;p5"/>
          <p:cNvSpPr txBox="1"/>
          <p:nvPr>
            <p:ph idx="1" type="body"/>
          </p:nvPr>
        </p:nvSpPr>
        <p:spPr>
          <a:xfrm>
            <a:off x="457200" y="1905000"/>
            <a:ext cx="8229600" cy="4648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cap="none" strike="noStrike">
              <a:solidFill>
                <a:schemeClr val="lt1"/>
              </a:solidFill>
              <a:latin typeface="Century Gothic"/>
              <a:ea typeface="Century Gothic"/>
              <a:cs typeface="Century Gothic"/>
              <a:sym typeface="Century Gothic"/>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cap="none" strike="noStrike">
                <a:solidFill>
                  <a:schemeClr val="lt1"/>
                </a:solidFill>
                <a:latin typeface="Century Gothic"/>
                <a:ea typeface="Century Gothic"/>
                <a:cs typeface="Century Gothic"/>
                <a:sym typeface="Century Gothic"/>
              </a:rPr>
              <a:t>The specially constructed caving system allow groups to explore an underground maze of tunnels and caverns and include stalactites, stalagmites, level changes, vertical descents, ascents and squeezes.</a:t>
            </a:r>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cap="none" strike="noStrike">
                <a:solidFill>
                  <a:schemeClr val="lt1"/>
                </a:solidFill>
                <a:latin typeface="Century Gothic"/>
                <a:ea typeface="Century Gothic"/>
                <a:cs typeface="Century Gothic"/>
                <a:sym typeface="Century Gothic"/>
              </a:rPr>
              <a:t>The tunnels are designed in inter-linked circuits giving the impression of a much larger cave system. All equipment is provided including boiler suits, knee-pads and helmets equipped with torches which allow individuals to experience caving in a safe yet challenging environment.</a:t>
            </a:r>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cap="none" strike="noStrike">
                <a:solidFill>
                  <a:schemeClr val="lt1"/>
                </a:solidFill>
                <a:latin typeface="Century Gothic"/>
                <a:ea typeface="Century Gothic"/>
                <a:cs typeface="Century Gothic"/>
                <a:sym typeface="Century Gothic"/>
              </a:rPr>
              <a:t>Experience: Novice to intermediate.</a:t>
            </a:r>
            <a:br>
              <a:rPr b="0" i="0" lang="en-US" sz="1200" u="none" cap="none" strike="noStrike">
                <a:solidFill>
                  <a:schemeClr val="lt1"/>
                </a:solidFill>
                <a:latin typeface="Century Gothic"/>
                <a:ea typeface="Century Gothic"/>
                <a:cs typeface="Century Gothic"/>
                <a:sym typeface="Century Gothic"/>
              </a:rPr>
            </a:br>
            <a:r>
              <a:rPr b="0" i="0" lang="en-US" sz="1200" u="none" cap="none" strike="noStrike">
                <a:solidFill>
                  <a:schemeClr val="lt1"/>
                </a:solidFill>
                <a:latin typeface="Century Gothic"/>
                <a:ea typeface="Century Gothic"/>
                <a:cs typeface="Century Gothic"/>
                <a:sym typeface="Century Gothic"/>
              </a:rPr>
              <a:t>Benefits: Helps encourage trust and enhances self-confidence and leadership.</a:t>
            </a:r>
            <a:br>
              <a:rPr b="0" i="0" lang="en-US" sz="1200" u="none" cap="none" strike="noStrike">
                <a:solidFill>
                  <a:schemeClr val="lt1"/>
                </a:solidFill>
                <a:latin typeface="Century Gothic"/>
                <a:ea typeface="Century Gothic"/>
                <a:cs typeface="Century Gothic"/>
                <a:sym typeface="Century Gothic"/>
              </a:rPr>
            </a:br>
            <a:r>
              <a:rPr b="0" i="0" lang="en-US" sz="1200" u="none" cap="none" strike="noStrike">
                <a:solidFill>
                  <a:schemeClr val="lt1"/>
                </a:solidFill>
                <a:latin typeface="Century Gothic"/>
                <a:ea typeface="Century Gothic"/>
                <a:cs typeface="Century Gothic"/>
                <a:sym typeface="Century Gothic"/>
              </a:rPr>
              <a:t>Group size: Max 15.</a:t>
            </a:r>
            <a:br>
              <a:rPr b="0" i="0" lang="en-US" sz="1200" u="none" cap="none" strike="noStrike">
                <a:solidFill>
                  <a:schemeClr val="lt1"/>
                </a:solidFill>
                <a:latin typeface="Century Gothic"/>
                <a:ea typeface="Century Gothic"/>
                <a:cs typeface="Century Gothic"/>
                <a:sym typeface="Century Gothic"/>
              </a:rPr>
            </a:br>
            <a:r>
              <a:rPr b="0" i="0" lang="en-US" sz="1200" u="none" cap="none" strike="noStrike">
                <a:solidFill>
                  <a:schemeClr val="lt1"/>
                </a:solidFill>
                <a:latin typeface="Century Gothic"/>
                <a:ea typeface="Century Gothic"/>
                <a:cs typeface="Century Gothic"/>
                <a:sym typeface="Century Gothic"/>
              </a:rPr>
              <a:t>Duration: 2.5 hours.</a:t>
            </a:r>
            <a:br>
              <a:rPr b="0" i="0" lang="en-US" sz="1200" u="none" cap="none" strike="noStrike">
                <a:solidFill>
                  <a:schemeClr val="lt1"/>
                </a:solidFill>
                <a:latin typeface="Century Gothic"/>
                <a:ea typeface="Century Gothic"/>
                <a:cs typeface="Century Gothic"/>
                <a:sym typeface="Century Gothic"/>
              </a:rPr>
            </a:br>
            <a:r>
              <a:rPr b="0" i="0" lang="en-US" sz="1200" u="none" cap="none" strike="noStrike">
                <a:solidFill>
                  <a:schemeClr val="lt1"/>
                </a:solidFill>
                <a:latin typeface="Century Gothic"/>
                <a:ea typeface="Century Gothic"/>
                <a:cs typeface="Century Gothic"/>
                <a:sym typeface="Century Gothic"/>
              </a:rPr>
              <a:t>Equipment: All specialist equipment is provided.</a:t>
            </a:r>
            <a:endParaRPr/>
          </a:p>
          <a:p>
            <a:pPr indent="-251459" lvl="0" marL="342900" marR="0" rtl="0" algn="l">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p:txBody>
      </p:sp>
      <p:pic>
        <p:nvPicPr>
          <p:cNvPr descr="T:\New T Drive\Photos\2016-17\fairplay house\sun\fairplay2017sun_019.jpg" id="128" name="Google Shape;128;p5"/>
          <p:cNvPicPr preferRelativeResize="0"/>
          <p:nvPr/>
        </p:nvPicPr>
        <p:blipFill rotWithShape="1">
          <a:blip r:embed="rId3">
            <a:alphaModFix/>
          </a:blip>
          <a:srcRect b="0" l="0" r="0" t="0"/>
          <a:stretch/>
        </p:blipFill>
        <p:spPr>
          <a:xfrm>
            <a:off x="4648200" y="1270000"/>
            <a:ext cx="4419600" cy="2946400"/>
          </a:xfrm>
          <a:prstGeom prst="rect">
            <a:avLst/>
          </a:prstGeom>
          <a:noFill/>
          <a:ln>
            <a:noFill/>
          </a:ln>
        </p:spPr>
      </p:pic>
      <p:pic>
        <p:nvPicPr>
          <p:cNvPr descr="T:\New T Drive\Photos\2016-17\fairplay house\sun\fairplay2017sun_006.jpg" id="129" name="Google Shape;129;p5"/>
          <p:cNvPicPr preferRelativeResize="0"/>
          <p:nvPr/>
        </p:nvPicPr>
        <p:blipFill rotWithShape="1">
          <a:blip r:embed="rId4">
            <a:alphaModFix/>
          </a:blip>
          <a:srcRect b="0" l="0" r="0" t="0"/>
          <a:stretch/>
        </p:blipFill>
        <p:spPr>
          <a:xfrm>
            <a:off x="228600" y="1270000"/>
            <a:ext cx="4572000" cy="3048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Activities: High Ropes </a:t>
            </a:r>
            <a:endParaRPr/>
          </a:p>
        </p:txBody>
      </p:sp>
      <p:sp>
        <p:nvSpPr>
          <p:cNvPr id="135" name="Google Shape;135;p6"/>
          <p:cNvSpPr txBox="1"/>
          <p:nvPr>
            <p:ph idx="1" type="body"/>
          </p:nvPr>
        </p:nvSpPr>
        <p:spPr>
          <a:xfrm>
            <a:off x="457200" y="1905000"/>
            <a:ext cx="8229600" cy="4724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0" lvl="0" marL="0" marR="0" rtl="0" algn="l">
              <a:lnSpc>
                <a:spcPct val="100000"/>
              </a:lnSpc>
              <a:spcBef>
                <a:spcPts val="240"/>
              </a:spcBef>
              <a:spcAft>
                <a:spcPts val="0"/>
              </a:spcAft>
              <a:buClr>
                <a:schemeClr val="hlink"/>
              </a:buClr>
              <a:buSzPts val="1440"/>
              <a:buFont typeface="Tahoma"/>
              <a:buNone/>
            </a:pPr>
            <a:r>
              <a:t/>
            </a:r>
            <a:endParaRPr b="0" i="0" sz="1200" u="none">
              <a:solidFill>
                <a:schemeClr val="lt1"/>
              </a:solidFill>
              <a:latin typeface="Century Gothic"/>
              <a:ea typeface="Century Gothic"/>
              <a:cs typeface="Century Gothic"/>
              <a:sym typeface="Century Gothic"/>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a:solidFill>
                  <a:schemeClr val="lt1"/>
                </a:solidFill>
                <a:latin typeface="Century Gothic"/>
                <a:ea typeface="Century Gothic"/>
                <a:cs typeface="Century Gothic"/>
                <a:sym typeface="Century Gothic"/>
              </a:rPr>
              <a:t>One of the Centre’s ‘flagship’ activities, the high ropes course never fails to get a group working together. The 13 meter high course is designed to push boundaries around trust and teamwork, and helps to conquer personal challenges. </a:t>
            </a:r>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a:solidFill>
                  <a:schemeClr val="lt1"/>
                </a:solidFill>
                <a:latin typeface="Century Gothic"/>
                <a:ea typeface="Century Gothic"/>
                <a:cs typeface="Century Gothic"/>
                <a:sym typeface="Century Gothic"/>
              </a:rPr>
              <a:t>A typical 2.5 hour session uses up to three of the courses eight challenges which are best suited to the groups needs/abilities.</a:t>
            </a:r>
            <a:endParaRPr/>
          </a:p>
          <a:p>
            <a:pPr indent="-91440" lvl="0" marL="0" marR="0" rtl="0" algn="l">
              <a:lnSpc>
                <a:spcPct val="100000"/>
              </a:lnSpc>
              <a:spcBef>
                <a:spcPts val="240"/>
              </a:spcBef>
              <a:spcAft>
                <a:spcPts val="0"/>
              </a:spcAft>
              <a:buClr>
                <a:schemeClr val="hlink"/>
              </a:buClr>
              <a:buSzPts val="1440"/>
              <a:buFont typeface="Century Gothic"/>
              <a:buChar char="•"/>
            </a:pPr>
            <a:r>
              <a:rPr b="0" i="0" lang="en-US" sz="1200" u="none">
                <a:solidFill>
                  <a:schemeClr val="lt1"/>
                </a:solidFill>
                <a:latin typeface="Century Gothic"/>
                <a:ea typeface="Century Gothic"/>
                <a:cs typeface="Century Gothic"/>
                <a:sym typeface="Century Gothic"/>
              </a:rPr>
              <a:t>Experience: Novice to expert.</a:t>
            </a:r>
            <a:br>
              <a:rPr b="0" i="0" lang="en-US" sz="1200" u="none">
                <a:solidFill>
                  <a:schemeClr val="lt1"/>
                </a:solidFill>
                <a:latin typeface="Century Gothic"/>
                <a:ea typeface="Century Gothic"/>
                <a:cs typeface="Century Gothic"/>
                <a:sym typeface="Century Gothic"/>
              </a:rPr>
            </a:br>
            <a:r>
              <a:rPr b="0" i="0" lang="en-US" sz="1200" u="none">
                <a:solidFill>
                  <a:schemeClr val="lt1"/>
                </a:solidFill>
                <a:latin typeface="Century Gothic"/>
                <a:ea typeface="Century Gothic"/>
                <a:cs typeface="Century Gothic"/>
                <a:sym typeface="Century Gothic"/>
              </a:rPr>
              <a:t>Benefits: Trust, achievement and enhancing personal development through high adrenaline challenges.</a:t>
            </a:r>
            <a:br>
              <a:rPr b="0" i="0" lang="en-US" sz="1200" u="none">
                <a:solidFill>
                  <a:schemeClr val="lt1"/>
                </a:solidFill>
                <a:latin typeface="Century Gothic"/>
                <a:ea typeface="Century Gothic"/>
                <a:cs typeface="Century Gothic"/>
                <a:sym typeface="Century Gothic"/>
              </a:rPr>
            </a:br>
            <a:r>
              <a:rPr b="0" i="0" lang="en-US" sz="1200" u="none">
                <a:solidFill>
                  <a:schemeClr val="lt1"/>
                </a:solidFill>
                <a:latin typeface="Century Gothic"/>
                <a:ea typeface="Century Gothic"/>
                <a:cs typeface="Century Gothic"/>
                <a:sym typeface="Century Gothic"/>
              </a:rPr>
              <a:t>Group size: Max 15.</a:t>
            </a:r>
            <a:br>
              <a:rPr b="0" i="0" lang="en-US" sz="1200" u="none">
                <a:solidFill>
                  <a:schemeClr val="lt1"/>
                </a:solidFill>
                <a:latin typeface="Century Gothic"/>
                <a:ea typeface="Century Gothic"/>
                <a:cs typeface="Century Gothic"/>
                <a:sym typeface="Century Gothic"/>
              </a:rPr>
            </a:br>
            <a:r>
              <a:rPr b="0" i="0" lang="en-US" sz="1200" u="none">
                <a:solidFill>
                  <a:schemeClr val="lt1"/>
                </a:solidFill>
                <a:latin typeface="Century Gothic"/>
                <a:ea typeface="Century Gothic"/>
                <a:cs typeface="Century Gothic"/>
                <a:sym typeface="Century Gothic"/>
              </a:rPr>
              <a:t>Duration: 2.5 hours.</a:t>
            </a:r>
            <a:br>
              <a:rPr b="0" i="0" lang="en-US" sz="1200" u="none">
                <a:solidFill>
                  <a:schemeClr val="lt1"/>
                </a:solidFill>
                <a:latin typeface="Century Gothic"/>
                <a:ea typeface="Century Gothic"/>
                <a:cs typeface="Century Gothic"/>
                <a:sym typeface="Century Gothic"/>
              </a:rPr>
            </a:br>
            <a:r>
              <a:rPr b="0" i="0" lang="en-US" sz="1200" u="none">
                <a:solidFill>
                  <a:schemeClr val="lt1"/>
                </a:solidFill>
                <a:latin typeface="Century Gothic"/>
                <a:ea typeface="Century Gothic"/>
                <a:cs typeface="Century Gothic"/>
                <a:sym typeface="Century Gothic"/>
              </a:rPr>
              <a:t>Equipment: All specialist equipment is provided.</a:t>
            </a:r>
            <a:endParaRPr/>
          </a:p>
        </p:txBody>
      </p:sp>
      <p:pic>
        <p:nvPicPr>
          <p:cNvPr descr="T:\New T Drive\Photos\2016-17\fairplay house\fri\fairplay2017fri_045.jpg" id="136" name="Google Shape;136;p6"/>
          <p:cNvPicPr preferRelativeResize="0"/>
          <p:nvPr/>
        </p:nvPicPr>
        <p:blipFill rotWithShape="1">
          <a:blip r:embed="rId3">
            <a:alphaModFix/>
          </a:blip>
          <a:srcRect b="0" l="0" r="0" t="0"/>
          <a:stretch/>
        </p:blipFill>
        <p:spPr>
          <a:xfrm>
            <a:off x="146050" y="1292225"/>
            <a:ext cx="4349750" cy="2898775"/>
          </a:xfrm>
          <a:prstGeom prst="rect">
            <a:avLst/>
          </a:prstGeom>
          <a:noFill/>
          <a:ln>
            <a:noFill/>
          </a:ln>
        </p:spPr>
      </p:pic>
      <p:pic>
        <p:nvPicPr>
          <p:cNvPr descr="T:\New T Drive\Photos\2016-17\fairplay house\fri\fairplay2017fri_041.jpg" id="137" name="Google Shape;137;p6"/>
          <p:cNvPicPr preferRelativeResize="0"/>
          <p:nvPr/>
        </p:nvPicPr>
        <p:blipFill rotWithShape="1">
          <a:blip r:embed="rId4">
            <a:alphaModFix/>
          </a:blip>
          <a:srcRect b="0" l="0" r="0" t="0"/>
          <a:stretch/>
        </p:blipFill>
        <p:spPr>
          <a:xfrm>
            <a:off x="4648200" y="1292225"/>
            <a:ext cx="4381500" cy="2921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Activities: Canoeing</a:t>
            </a:r>
            <a:endParaRPr/>
          </a:p>
        </p:txBody>
      </p:sp>
      <p:sp>
        <p:nvSpPr>
          <p:cNvPr id="143" name="Google Shape;143;p7"/>
          <p:cNvSpPr txBox="1"/>
          <p:nvPr>
            <p:ph idx="1" type="body"/>
          </p:nvPr>
        </p:nvSpPr>
        <p:spPr>
          <a:xfrm>
            <a:off x="457200" y="1905000"/>
            <a:ext cx="8229600" cy="4648200"/>
          </a:xfrm>
          <a:prstGeom prst="rect">
            <a:avLst/>
          </a:prstGeom>
          <a:noFill/>
          <a:ln>
            <a:noFill/>
          </a:ln>
        </p:spPr>
        <p:txBody>
          <a:bodyPr anchorCtr="0" anchor="t" bIns="45700" lIns="91425" spcFirstLastPara="1" rIns="91425" wrap="square" tIns="45700">
            <a:noAutofit/>
          </a:bodyPr>
          <a:lstStyle/>
          <a:p>
            <a:pPr indent="-236220" lvl="0" marL="342900" marR="0" rtl="0" algn="l">
              <a:lnSpc>
                <a:spcPct val="100000"/>
              </a:lnSpc>
              <a:spcBef>
                <a:spcPts val="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Rafted canoeing using pairs of open canoes tied together to form a catamaran, virtually uncapsizable, enables us to provide a safe water experience for all ages and abilities. Ideal for non-swimmers, nervous paddlers or individuals with special needs.</a:t>
            </a:r>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1-3 people in each boat (2-6 together in a raft).</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Solo canoeing or 2-3 people per canoe are taught more advanced skills allowing for a greater sense of freedom and adventure.</a:t>
            </a:r>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Experience: Novice to intermediate.</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Benefits: Teamwork, communication, co-ordination, exploration and adventure.</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Group size: 12.</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Duration: 2.5 hours.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Equipment: All specialist equipment is provided.</a:t>
            </a:r>
            <a:endParaRPr/>
          </a:p>
          <a:p>
            <a:pPr indent="-236220" lvl="0" marL="342900" marR="0" rtl="0" algn="l">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p:txBody>
      </p:sp>
      <p:pic>
        <p:nvPicPr>
          <p:cNvPr id="144" name="Google Shape;144;p7"/>
          <p:cNvPicPr preferRelativeResize="0"/>
          <p:nvPr/>
        </p:nvPicPr>
        <p:blipFill rotWithShape="1">
          <a:blip r:embed="rId3">
            <a:alphaModFix/>
          </a:blip>
          <a:srcRect b="0" l="0" r="0" t="0"/>
          <a:stretch/>
        </p:blipFill>
        <p:spPr>
          <a:xfrm>
            <a:off x="2438400" y="1295400"/>
            <a:ext cx="3886200" cy="25908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8"/>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Activities: The Swing</a:t>
            </a:r>
            <a:endParaRPr/>
          </a:p>
        </p:txBody>
      </p:sp>
      <p:sp>
        <p:nvSpPr>
          <p:cNvPr id="150" name="Google Shape;150;p8"/>
          <p:cNvSpPr txBox="1"/>
          <p:nvPr>
            <p:ph idx="1" type="body"/>
          </p:nvPr>
        </p:nvSpPr>
        <p:spPr>
          <a:xfrm>
            <a:off x="457200" y="1905000"/>
            <a:ext cx="8229600" cy="4572000"/>
          </a:xfrm>
          <a:prstGeom prst="rect">
            <a:avLst/>
          </a:prstGeom>
          <a:noFill/>
          <a:ln>
            <a:noFill/>
          </a:ln>
        </p:spPr>
        <p:txBody>
          <a:bodyPr anchorCtr="0" anchor="t" bIns="45700" lIns="91425" spcFirstLastPara="1" rIns="91425" wrap="square" tIns="45700">
            <a:noAutofit/>
          </a:bodyPr>
          <a:lstStyle/>
          <a:p>
            <a:pPr indent="-236220" lvl="0" marL="342900" marR="0" rtl="0" algn="l">
              <a:lnSpc>
                <a:spcPct val="100000"/>
              </a:lnSpc>
              <a:spcBef>
                <a:spcPts val="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This activity is designed for the group to work as a team. It is designed to push the children's boundaries and overcome any fear.</a:t>
            </a:r>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Experience: Novice to expert.</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Benefits: Trust, achievement and enhancing personal development through high adrenaline challenges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Group size: Max 15 including teachers/leaders and instructors.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Duration: 2.5 hours.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Equipment: All specialist equipment is provided.</a:t>
            </a:r>
            <a:endParaRPr/>
          </a:p>
          <a:p>
            <a:pPr indent="-236220" lvl="0" marL="342900" marR="0" rtl="0" algn="l">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p:txBody>
      </p:sp>
      <p:pic>
        <p:nvPicPr>
          <p:cNvPr descr="T:\New T Drive\Photos\2016-17\fairplay house\sun\fairplay2017sun_059.jpg" id="151" name="Google Shape;151;p8"/>
          <p:cNvPicPr preferRelativeResize="0"/>
          <p:nvPr/>
        </p:nvPicPr>
        <p:blipFill rotWithShape="1">
          <a:blip r:embed="rId3">
            <a:alphaModFix/>
          </a:blip>
          <a:srcRect b="0" l="0" r="0" t="0"/>
          <a:stretch/>
        </p:blipFill>
        <p:spPr>
          <a:xfrm>
            <a:off x="228600" y="1447800"/>
            <a:ext cx="4343400" cy="2895600"/>
          </a:xfrm>
          <a:prstGeom prst="rect">
            <a:avLst/>
          </a:prstGeom>
          <a:noFill/>
          <a:ln>
            <a:noFill/>
          </a:ln>
        </p:spPr>
      </p:pic>
      <p:pic>
        <p:nvPicPr>
          <p:cNvPr descr="T:\New T Drive\Photos\2016-17\fairplay house\sun\fairplay2017sun_067.jpg" id="152" name="Google Shape;152;p8"/>
          <p:cNvPicPr preferRelativeResize="0"/>
          <p:nvPr/>
        </p:nvPicPr>
        <p:blipFill rotWithShape="1">
          <a:blip r:embed="rId4">
            <a:alphaModFix/>
          </a:blip>
          <a:srcRect b="0" l="0" r="0" t="0"/>
          <a:stretch/>
        </p:blipFill>
        <p:spPr>
          <a:xfrm>
            <a:off x="4697412" y="1447800"/>
            <a:ext cx="4343400" cy="2895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Activities: Archery</a:t>
            </a:r>
            <a:endParaRPr/>
          </a:p>
        </p:txBody>
      </p:sp>
      <p:sp>
        <p:nvSpPr>
          <p:cNvPr id="158" name="Google Shape;158;p9"/>
          <p:cNvSpPr txBox="1"/>
          <p:nvPr>
            <p:ph idx="1" type="body"/>
          </p:nvPr>
        </p:nvSpPr>
        <p:spPr>
          <a:xfrm>
            <a:off x="457200" y="1905000"/>
            <a:ext cx="8229600" cy="4648200"/>
          </a:xfrm>
          <a:prstGeom prst="rect">
            <a:avLst/>
          </a:prstGeom>
          <a:noFill/>
          <a:ln>
            <a:noFill/>
          </a:ln>
        </p:spPr>
        <p:txBody>
          <a:bodyPr anchorCtr="0" anchor="t" bIns="45700" lIns="91425" spcFirstLastPara="1" rIns="91425" wrap="square" tIns="45700">
            <a:noAutofit/>
          </a:bodyPr>
          <a:lstStyle/>
          <a:p>
            <a:pPr indent="-236220" lvl="0" marL="342900" marR="0" rtl="0" algn="l">
              <a:lnSpc>
                <a:spcPct val="100000"/>
              </a:lnSpc>
              <a:spcBef>
                <a:spcPts val="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236220" lvl="0" marL="342900" marR="0" rtl="0" algn="l">
              <a:lnSpc>
                <a:spcPct val="100000"/>
              </a:lnSpc>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Archery which has become an Olympic sport and popular recreational activity, is taught in the grounds of Fairplay House. The professional and experienced instructors teach the necessary skills and techniques to enable the individual to confidently hit their target. All equipment provided is suited to the needs and capabilities of the individual. </a:t>
            </a:r>
            <a:endParaRPr/>
          </a:p>
          <a:p>
            <a:pPr indent="-342900" lvl="0" marL="342900" marR="0" rtl="0" algn="l">
              <a:lnSpc>
                <a:spcPct val="100000"/>
              </a:lnSpc>
              <a:spcBef>
                <a:spcPts val="280"/>
              </a:spcBef>
              <a:spcAft>
                <a:spcPts val="0"/>
              </a:spcAft>
              <a:buClr>
                <a:schemeClr val="hlink"/>
              </a:buClr>
              <a:buSzPts val="1680"/>
              <a:buFont typeface="Century Gothic"/>
              <a:buChar char="•"/>
            </a:pPr>
            <a:r>
              <a:rPr b="0" i="0" lang="en-US" sz="1400" u="none">
                <a:solidFill>
                  <a:schemeClr val="lt1"/>
                </a:solidFill>
                <a:latin typeface="Century Gothic"/>
                <a:ea typeface="Century Gothic"/>
                <a:cs typeface="Century Gothic"/>
                <a:sym typeface="Century Gothic"/>
              </a:rPr>
              <a:t>Experience: None required.</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Benefits: Helps develop focus, flexibility, and attention skills.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Group size: Max 15.</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Duration: 2.5 hours.</a:t>
            </a:r>
            <a:br>
              <a:rPr b="0" i="0" lang="en-US" sz="1400" u="none">
                <a:solidFill>
                  <a:schemeClr val="lt1"/>
                </a:solidFill>
                <a:latin typeface="Century Gothic"/>
                <a:ea typeface="Century Gothic"/>
                <a:cs typeface="Century Gothic"/>
                <a:sym typeface="Century Gothic"/>
              </a:rPr>
            </a:br>
            <a:r>
              <a:rPr b="0" i="0" lang="en-US" sz="1400" u="none">
                <a:solidFill>
                  <a:schemeClr val="lt1"/>
                </a:solidFill>
                <a:latin typeface="Century Gothic"/>
                <a:ea typeface="Century Gothic"/>
                <a:cs typeface="Century Gothic"/>
                <a:sym typeface="Century Gothic"/>
              </a:rPr>
              <a:t>Equipment: All specialist equipment is provided.</a:t>
            </a:r>
            <a:endParaRPr/>
          </a:p>
          <a:p>
            <a:pPr indent="-236220" lvl="0" marL="342900" marR="0" rtl="0" algn="l">
              <a:spcBef>
                <a:spcPts val="280"/>
              </a:spcBef>
              <a:spcAft>
                <a:spcPts val="0"/>
              </a:spcAft>
              <a:buClr>
                <a:schemeClr val="hlink"/>
              </a:buClr>
              <a:buSzPts val="1680"/>
              <a:buFont typeface="Tahoma"/>
              <a:buNone/>
            </a:pPr>
            <a:r>
              <a:t/>
            </a:r>
            <a:endParaRPr b="0" i="0" sz="1400" u="none">
              <a:solidFill>
                <a:schemeClr val="lt1"/>
              </a:solidFill>
              <a:latin typeface="Century Gothic"/>
              <a:ea typeface="Century Gothic"/>
              <a:cs typeface="Century Gothic"/>
              <a:sym typeface="Century Gothic"/>
            </a:endParaRPr>
          </a:p>
        </p:txBody>
      </p:sp>
      <p:pic>
        <p:nvPicPr>
          <p:cNvPr descr="T:\New T Drive\Photos\2016-17\fairplay house\sun\fairplay2017sun_094.jpg" id="159" name="Google Shape;159;p9"/>
          <p:cNvPicPr preferRelativeResize="0"/>
          <p:nvPr/>
        </p:nvPicPr>
        <p:blipFill rotWithShape="1">
          <a:blip r:embed="rId3">
            <a:alphaModFix/>
          </a:blip>
          <a:srcRect b="0" l="0" r="0" t="0"/>
          <a:stretch/>
        </p:blipFill>
        <p:spPr>
          <a:xfrm>
            <a:off x="422275" y="1447800"/>
            <a:ext cx="3921125" cy="2613025"/>
          </a:xfrm>
          <a:prstGeom prst="rect">
            <a:avLst/>
          </a:prstGeom>
          <a:noFill/>
          <a:ln>
            <a:noFill/>
          </a:ln>
        </p:spPr>
      </p:pic>
      <p:pic>
        <p:nvPicPr>
          <p:cNvPr descr="T:\New T Drive\Photos\2016-17\fairplay house\sun\fairplay2017sun_085.jpg" id="160" name="Google Shape;160;p9"/>
          <p:cNvPicPr preferRelativeResize="0"/>
          <p:nvPr/>
        </p:nvPicPr>
        <p:blipFill rotWithShape="1">
          <a:blip r:embed="rId4">
            <a:alphaModFix/>
          </a:blip>
          <a:srcRect b="0" l="0" r="0" t="0"/>
          <a:stretch/>
        </p:blipFill>
        <p:spPr>
          <a:xfrm>
            <a:off x="4572000" y="1447800"/>
            <a:ext cx="3962400" cy="2641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Is it safe??</a:t>
            </a:r>
            <a:endParaRPr/>
          </a:p>
        </p:txBody>
      </p:sp>
      <p:pic>
        <p:nvPicPr>
          <p:cNvPr descr="P1010015" id="166" name="Google Shape;166;p10"/>
          <p:cNvPicPr preferRelativeResize="0"/>
          <p:nvPr/>
        </p:nvPicPr>
        <p:blipFill rotWithShape="1">
          <a:blip r:embed="rId3">
            <a:alphaModFix/>
          </a:blip>
          <a:srcRect b="0" l="0" r="0" t="0"/>
          <a:stretch/>
        </p:blipFill>
        <p:spPr>
          <a:xfrm>
            <a:off x="2362200" y="1371600"/>
            <a:ext cx="4648200" cy="3486150"/>
          </a:xfrm>
          <a:prstGeom prst="rect">
            <a:avLst/>
          </a:prstGeom>
          <a:noFill/>
          <a:ln>
            <a:noFill/>
          </a:ln>
        </p:spPr>
      </p:pic>
      <p:sp>
        <p:nvSpPr>
          <p:cNvPr id="167" name="Google Shape;167;p10"/>
          <p:cNvSpPr txBox="1"/>
          <p:nvPr/>
        </p:nvSpPr>
        <p:spPr>
          <a:xfrm>
            <a:off x="1066800" y="5181600"/>
            <a:ext cx="7391400" cy="1477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Tahoma"/>
              <a:buNone/>
            </a:pPr>
            <a:r>
              <a:rPr i="0" lang="en-US" sz="1800" u="none">
                <a:solidFill>
                  <a:schemeClr val="lt1"/>
                </a:solidFill>
                <a:latin typeface="Century Gothic"/>
                <a:ea typeface="Century Gothic"/>
                <a:cs typeface="Century Gothic"/>
                <a:sym typeface="Century Gothic"/>
              </a:rPr>
              <a:t>Aldersbrook Primary School will be the only group on site throughout the weekend stay. The grounds are secure and site is locked at night. </a:t>
            </a:r>
            <a:endParaRPr>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Tahoma"/>
              <a:buNone/>
            </a:pPr>
            <a:r>
              <a:rPr i="0" lang="en-US" sz="1800" u="none">
                <a:solidFill>
                  <a:schemeClr val="lt1"/>
                </a:solidFill>
                <a:latin typeface="Century Gothic"/>
                <a:ea typeface="Century Gothic"/>
                <a:cs typeface="Century Gothic"/>
                <a:sym typeface="Century Gothic"/>
              </a:rPr>
              <a:t>Staff from the school and Fair Play House will accompany children around the site and grounds at all times. </a:t>
            </a:r>
            <a:endParaRPr>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descr="T:\New T Drive\Photos\2016-17\fairplay house\sat\fairplay2017sat_046.jpg" id="172" name="Google Shape;172;p11"/>
          <p:cNvPicPr preferRelativeResize="0"/>
          <p:nvPr/>
        </p:nvPicPr>
        <p:blipFill rotWithShape="1">
          <a:blip r:embed="rId3">
            <a:alphaModFix/>
          </a:blip>
          <a:srcRect b="0" l="0" r="0" t="0"/>
          <a:stretch/>
        </p:blipFill>
        <p:spPr>
          <a:xfrm>
            <a:off x="152400" y="533400"/>
            <a:ext cx="5105400" cy="3403600"/>
          </a:xfrm>
          <a:prstGeom prst="rect">
            <a:avLst/>
          </a:prstGeom>
          <a:noFill/>
          <a:ln>
            <a:noFill/>
          </a:ln>
        </p:spPr>
      </p:pic>
      <p:pic>
        <p:nvPicPr>
          <p:cNvPr descr="T:\New T Drive\Photos\2016-17\fairplay house\sun\fairplay2017sun_081.jpg" id="173" name="Google Shape;173;p11"/>
          <p:cNvPicPr preferRelativeResize="0"/>
          <p:nvPr/>
        </p:nvPicPr>
        <p:blipFill rotWithShape="1">
          <a:blip r:embed="rId4">
            <a:alphaModFix/>
          </a:blip>
          <a:srcRect b="0" l="0" r="0" t="0"/>
          <a:stretch/>
        </p:blipFill>
        <p:spPr>
          <a:xfrm>
            <a:off x="4419600" y="381000"/>
            <a:ext cx="4724400" cy="3149600"/>
          </a:xfrm>
          <a:prstGeom prst="rect">
            <a:avLst/>
          </a:prstGeom>
          <a:noFill/>
          <a:ln>
            <a:noFill/>
          </a:ln>
        </p:spPr>
      </p:pic>
      <p:pic>
        <p:nvPicPr>
          <p:cNvPr descr="T:\New T Drive\Photos\2016-17\fairplay house\sun\fairplay2017sun_004.jpg" id="174" name="Google Shape;174;p11"/>
          <p:cNvPicPr preferRelativeResize="0"/>
          <p:nvPr/>
        </p:nvPicPr>
        <p:blipFill rotWithShape="1">
          <a:blip r:embed="rId5">
            <a:alphaModFix/>
          </a:blip>
          <a:srcRect b="0" l="0" r="0" t="0"/>
          <a:stretch/>
        </p:blipFill>
        <p:spPr>
          <a:xfrm>
            <a:off x="381000" y="3373437"/>
            <a:ext cx="4648200" cy="3098800"/>
          </a:xfrm>
          <a:prstGeom prst="rect">
            <a:avLst/>
          </a:prstGeom>
          <a:noFill/>
          <a:ln>
            <a:noFill/>
          </a:ln>
        </p:spPr>
      </p:pic>
      <p:pic>
        <p:nvPicPr>
          <p:cNvPr descr="T:\New T Drive\Photos\2016-17\fairplay house\fri\fairplay2017fri_003.jpg" id="175" name="Google Shape;175;p11"/>
          <p:cNvPicPr preferRelativeResize="0"/>
          <p:nvPr/>
        </p:nvPicPr>
        <p:blipFill rotWithShape="1">
          <a:blip r:embed="rId6">
            <a:alphaModFix/>
          </a:blip>
          <a:srcRect b="0" l="0" r="0" t="0"/>
          <a:stretch/>
        </p:blipFill>
        <p:spPr>
          <a:xfrm>
            <a:off x="4800600" y="3581400"/>
            <a:ext cx="4343400" cy="2895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2"/>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Which teachers are going?</a:t>
            </a:r>
            <a:endParaRPr/>
          </a:p>
        </p:txBody>
      </p:sp>
      <p:sp>
        <p:nvSpPr>
          <p:cNvPr id="181" name="Google Shape;181;p12"/>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M</a:t>
            </a:r>
            <a:r>
              <a:rPr lang="en-US" sz="2800">
                <a:latin typeface="Century Gothic"/>
                <a:ea typeface="Century Gothic"/>
                <a:cs typeface="Century Gothic"/>
                <a:sym typeface="Century Gothic"/>
              </a:rPr>
              <a:t>s Brown</a:t>
            </a:r>
            <a:endParaRPr/>
          </a:p>
          <a:p>
            <a:pPr indent="-342900" lvl="0" marL="342900" rtl="0" algn="l">
              <a:lnSpc>
                <a:spcPct val="100000"/>
              </a:lnSpc>
              <a:spcBef>
                <a:spcPts val="56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Mr Griffin</a:t>
            </a:r>
            <a:endParaRPr/>
          </a:p>
          <a:p>
            <a:pPr indent="-342900" lvl="0" marL="342900" rtl="0" algn="l">
              <a:lnSpc>
                <a:spcPct val="100000"/>
              </a:lnSpc>
              <a:spcBef>
                <a:spcPts val="56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Mr </a:t>
            </a:r>
            <a:r>
              <a:rPr lang="en-US" sz="2800">
                <a:latin typeface="Century Gothic"/>
                <a:ea typeface="Century Gothic"/>
                <a:cs typeface="Century Gothic"/>
                <a:sym typeface="Century Gothic"/>
              </a:rPr>
              <a:t>Islam</a:t>
            </a:r>
            <a:endParaRPr/>
          </a:p>
          <a:p>
            <a:pPr indent="-342900" lvl="0" marL="342900" rtl="0" algn="l">
              <a:lnSpc>
                <a:spcPct val="100000"/>
              </a:lnSpc>
              <a:spcBef>
                <a:spcPts val="56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Mr Gibson</a:t>
            </a:r>
            <a:endParaRPr/>
          </a:p>
          <a:p>
            <a:pPr indent="-342900" lvl="0" marL="342900" rtl="0" algn="l">
              <a:lnSpc>
                <a:spcPct val="100000"/>
              </a:lnSpc>
              <a:spcBef>
                <a:spcPts val="56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Mrs Mc Dermott</a:t>
            </a:r>
            <a:endParaRPr/>
          </a:p>
          <a:p>
            <a:pPr indent="-342900" lvl="0" marL="342900" rtl="0" algn="l">
              <a:lnSpc>
                <a:spcPct val="100000"/>
              </a:lnSpc>
              <a:spcBef>
                <a:spcPts val="560"/>
              </a:spcBef>
              <a:spcAft>
                <a:spcPts val="0"/>
              </a:spcAft>
              <a:buClr>
                <a:schemeClr val="hlink"/>
              </a:buClr>
              <a:buSzPts val="3360"/>
              <a:buFont typeface="Century Gothic"/>
              <a:buChar char="•"/>
            </a:pPr>
            <a:r>
              <a:rPr b="0" i="0" lang="en-US" sz="2800" u="none">
                <a:solidFill>
                  <a:schemeClr val="lt1"/>
                </a:solidFill>
                <a:latin typeface="Century Gothic"/>
                <a:ea typeface="Century Gothic"/>
                <a:cs typeface="Century Gothic"/>
                <a:sym typeface="Century Gothic"/>
              </a:rPr>
              <a:t>Fairplay House staff (6)</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3"/>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Payment Information</a:t>
            </a:r>
            <a:endParaRPr/>
          </a:p>
        </p:txBody>
      </p:sp>
      <p:sp>
        <p:nvSpPr>
          <p:cNvPr id="187" name="Google Shape;187;p13"/>
          <p:cNvSpPr txBox="1"/>
          <p:nvPr>
            <p:ph idx="1" type="body"/>
          </p:nvPr>
        </p:nvSpPr>
        <p:spPr>
          <a:xfrm>
            <a:off x="457200" y="1371600"/>
            <a:ext cx="82296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Deposit taken from 1</a:t>
            </a:r>
            <a:r>
              <a:rPr lang="en-US">
                <a:latin typeface="Century Gothic"/>
                <a:ea typeface="Century Gothic"/>
                <a:cs typeface="Century Gothic"/>
                <a:sym typeface="Century Gothic"/>
              </a:rPr>
              <a:t>7</a:t>
            </a:r>
            <a:r>
              <a:rPr b="0" baseline="30000" i="0" lang="en-US" sz="3200" u="none">
                <a:solidFill>
                  <a:schemeClr val="lt1"/>
                </a:solidFill>
                <a:latin typeface="Century Gothic"/>
                <a:ea typeface="Century Gothic"/>
                <a:cs typeface="Century Gothic"/>
                <a:sym typeface="Century Gothic"/>
              </a:rPr>
              <a:t>th</a:t>
            </a:r>
            <a:r>
              <a:rPr b="0" i="0" lang="en-US" sz="3200" u="none">
                <a:solidFill>
                  <a:schemeClr val="lt1"/>
                </a:solidFill>
                <a:latin typeface="Century Gothic"/>
                <a:ea typeface="Century Gothic"/>
                <a:cs typeface="Century Gothic"/>
                <a:sym typeface="Century Gothic"/>
              </a:rPr>
              <a:t> March 2024 at </a:t>
            </a:r>
            <a:r>
              <a:rPr lang="en-US">
                <a:latin typeface="Century Gothic"/>
                <a:ea typeface="Century Gothic"/>
                <a:cs typeface="Century Gothic"/>
                <a:sym typeface="Century Gothic"/>
              </a:rPr>
              <a:t>7</a:t>
            </a:r>
            <a:r>
              <a:rPr b="0" i="0" lang="en-US" sz="3200" u="none">
                <a:solidFill>
                  <a:schemeClr val="lt1"/>
                </a:solidFill>
                <a:latin typeface="Century Gothic"/>
                <a:ea typeface="Century Gothic"/>
                <a:cs typeface="Century Gothic"/>
                <a:sym typeface="Century Gothic"/>
              </a:rPr>
              <a:t>pm</a:t>
            </a:r>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All of the</a:t>
            </a:r>
            <a:r>
              <a:rPr lang="en-US">
                <a:latin typeface="Century Gothic"/>
                <a:ea typeface="Century Gothic"/>
                <a:cs typeface="Century Gothic"/>
                <a:sym typeface="Century Gothic"/>
              </a:rPr>
              <a:t> </a:t>
            </a:r>
            <a:r>
              <a:rPr b="0" i="0" lang="en-US" sz="3200" u="none">
                <a:solidFill>
                  <a:schemeClr val="lt1"/>
                </a:solidFill>
                <a:latin typeface="Century Gothic"/>
                <a:ea typeface="Century Gothic"/>
                <a:cs typeface="Century Gothic"/>
                <a:sym typeface="Century Gothic"/>
              </a:rPr>
              <a:t>remaining balance to be paid by </a:t>
            </a:r>
            <a:r>
              <a:rPr lang="en-US">
                <a:latin typeface="Century Gothic"/>
                <a:ea typeface="Century Gothic"/>
                <a:cs typeface="Century Gothic"/>
                <a:sym typeface="Century Gothic"/>
              </a:rPr>
              <a:t>2nd May 2025</a:t>
            </a:r>
            <a:endParaRPr/>
          </a:p>
          <a:p>
            <a:pPr indent="-342900" lvl="0" marL="342900" rtl="0" algn="l">
              <a:lnSpc>
                <a:spcPct val="100000"/>
              </a:lnSpc>
              <a:spcBef>
                <a:spcPts val="640"/>
              </a:spcBef>
              <a:spcAft>
                <a:spcPts val="0"/>
              </a:spcAft>
              <a:buSzPts val="3840"/>
              <a:buFont typeface="Tahoma"/>
              <a:buNone/>
            </a:pPr>
            <a:r>
              <a:t/>
            </a:r>
            <a:endParaRPr b="0" i="0" sz="3200" u="none">
              <a:solidFill>
                <a:schemeClr val="lt1"/>
              </a:solidFill>
              <a:latin typeface="Century Gothic"/>
              <a:ea typeface="Century Gothic"/>
              <a:cs typeface="Century Gothic"/>
              <a:sym typeface="Century Gothic"/>
            </a:endParaRPr>
          </a:p>
          <a:p>
            <a:pPr indent="-342900" lvl="0" marL="342900" rtl="0" algn="l">
              <a:lnSpc>
                <a:spcPct val="100000"/>
              </a:lnSpc>
              <a:spcBef>
                <a:spcPts val="640"/>
              </a:spcBef>
              <a:spcAft>
                <a:spcPts val="0"/>
              </a:spcAft>
              <a:buSzPts val="3840"/>
              <a:buFont typeface="Century Gothic"/>
              <a:buNone/>
            </a:pPr>
            <a:br>
              <a:rPr b="0" i="0" lang="en-US" sz="3200" u="none">
                <a:solidFill>
                  <a:schemeClr val="lt1"/>
                </a:solidFill>
                <a:latin typeface="Century Gothic"/>
                <a:ea typeface="Century Gothic"/>
                <a:cs typeface="Century Gothic"/>
                <a:sym typeface="Century Gothic"/>
              </a:rPr>
            </a:br>
            <a:r>
              <a:rPr b="0" i="0" lang="en-US" sz="3200" u="none">
                <a:solidFill>
                  <a:schemeClr val="lt1"/>
                </a:solidFill>
                <a:latin typeface="Century Gothic"/>
                <a:ea typeface="Century Gothic"/>
                <a:cs typeface="Century Gothic"/>
                <a:sym typeface="Century Gothic"/>
              </a:rPr>
              <a:t>All payments via Arbor Parent Portal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4"/>
          <p:cNvSpPr txBox="1"/>
          <p:nvPr/>
        </p:nvSpPr>
        <p:spPr>
          <a:xfrm>
            <a:off x="152400" y="76200"/>
            <a:ext cx="8534400" cy="658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400"/>
              <a:buFont typeface="Century Gothic"/>
              <a:buNone/>
            </a:pPr>
            <a:r>
              <a:rPr b="1" i="0" lang="en-US" sz="2400" u="none">
                <a:solidFill>
                  <a:schemeClr val="lt1"/>
                </a:solidFill>
                <a:latin typeface="Century Gothic"/>
                <a:ea typeface="Century Gothic"/>
                <a:cs typeface="Century Gothic"/>
                <a:sym typeface="Century Gothic"/>
              </a:rPr>
              <a:t>‘Information and Consent Form’</a:t>
            </a:r>
            <a:endParaRPr/>
          </a:p>
          <a:p>
            <a:pPr indent="0" lvl="0" marL="0" marR="0" rtl="0" algn="l">
              <a:lnSpc>
                <a:spcPct val="100000"/>
              </a:lnSpc>
              <a:spcBef>
                <a:spcPts val="0"/>
              </a:spcBef>
              <a:spcAft>
                <a:spcPts val="0"/>
              </a:spcAft>
              <a:buClr>
                <a:schemeClr val="lt1"/>
              </a:buClr>
              <a:buSzPts val="2400"/>
              <a:buFont typeface="Tahoma"/>
              <a:buNone/>
            </a:pPr>
            <a:r>
              <a:t/>
            </a:r>
            <a:endParaRPr b="0" i="0" sz="2400" u="non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2200"/>
              <a:buFont typeface="Century Gothic"/>
              <a:buNone/>
            </a:pPr>
            <a:r>
              <a:rPr b="0" i="0" lang="en-US" sz="2200" u="none">
                <a:solidFill>
                  <a:schemeClr val="lt1"/>
                </a:solidFill>
                <a:latin typeface="Century Gothic"/>
                <a:ea typeface="Century Gothic"/>
                <a:cs typeface="Century Gothic"/>
                <a:sym typeface="Century Gothic"/>
              </a:rPr>
              <a:t>Please complete this form in detail to ensure that all your child’s medical needs are included.</a:t>
            </a:r>
            <a:endParaRPr/>
          </a:p>
          <a:p>
            <a:pPr indent="0" lvl="0" marL="0" marR="0" rtl="0" algn="l">
              <a:lnSpc>
                <a:spcPct val="100000"/>
              </a:lnSpc>
              <a:spcBef>
                <a:spcPts val="0"/>
              </a:spcBef>
              <a:spcAft>
                <a:spcPts val="0"/>
              </a:spcAft>
              <a:buClr>
                <a:schemeClr val="lt1"/>
              </a:buClr>
              <a:buSzPts val="2200"/>
              <a:buFont typeface="Tahoma"/>
              <a:buNone/>
            </a:pPr>
            <a:r>
              <a:t/>
            </a:r>
            <a:endParaRPr b="0" i="0" sz="2200" u="non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2200"/>
              <a:buFont typeface="Century Gothic"/>
              <a:buNone/>
            </a:pPr>
            <a:r>
              <a:rPr b="0" i="0" lang="en-US" sz="2200" u="none">
                <a:solidFill>
                  <a:schemeClr val="lt1"/>
                </a:solidFill>
                <a:latin typeface="Century Gothic"/>
                <a:ea typeface="Century Gothic"/>
                <a:cs typeface="Century Gothic"/>
                <a:sym typeface="Century Gothic"/>
              </a:rPr>
              <a:t>We </a:t>
            </a:r>
            <a:r>
              <a:rPr b="1" i="0" lang="en-US" sz="2200" u="none">
                <a:solidFill>
                  <a:schemeClr val="lt1"/>
                </a:solidFill>
                <a:latin typeface="Century Gothic"/>
                <a:ea typeface="Century Gothic"/>
                <a:cs typeface="Century Gothic"/>
                <a:sym typeface="Century Gothic"/>
              </a:rPr>
              <a:t>cannot</a:t>
            </a:r>
            <a:r>
              <a:rPr b="0" i="0" lang="en-US" sz="2200" u="none">
                <a:solidFill>
                  <a:schemeClr val="lt1"/>
                </a:solidFill>
                <a:latin typeface="Century Gothic"/>
                <a:ea typeface="Century Gothic"/>
                <a:cs typeface="Century Gothic"/>
                <a:sym typeface="Century Gothic"/>
              </a:rPr>
              <a:t> take any medication that you have not listed on the form. All medication must be prescribed by a GP, with a clear dosage label attached.</a:t>
            </a:r>
            <a:endParaRPr/>
          </a:p>
          <a:p>
            <a:pPr indent="0" lvl="0" marL="0" marR="0" rtl="0" algn="l">
              <a:lnSpc>
                <a:spcPct val="100000"/>
              </a:lnSpc>
              <a:spcBef>
                <a:spcPts val="0"/>
              </a:spcBef>
              <a:spcAft>
                <a:spcPts val="0"/>
              </a:spcAft>
              <a:buClr>
                <a:schemeClr val="lt1"/>
              </a:buClr>
              <a:buSzPts val="2200"/>
              <a:buFont typeface="Tahoma"/>
              <a:buNone/>
            </a:pPr>
            <a:r>
              <a:t/>
            </a:r>
            <a:endParaRPr b="0" i="0" sz="2200" u="non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2200"/>
              <a:buFont typeface="Century Gothic"/>
              <a:buNone/>
            </a:pPr>
            <a:r>
              <a:rPr b="0" i="0" lang="en-US" sz="2200" u="none">
                <a:solidFill>
                  <a:schemeClr val="lt1"/>
                </a:solidFill>
                <a:latin typeface="Century Gothic"/>
                <a:ea typeface="Century Gothic"/>
                <a:cs typeface="Century Gothic"/>
                <a:sym typeface="Century Gothic"/>
              </a:rPr>
              <a:t>So if your child suffers from hayfever please include this on the form.</a:t>
            </a:r>
            <a:endParaRPr/>
          </a:p>
          <a:p>
            <a:pPr indent="-139700" lvl="0" marL="0" marR="0" rtl="0" algn="l">
              <a:lnSpc>
                <a:spcPct val="100000"/>
              </a:lnSpc>
              <a:spcBef>
                <a:spcPts val="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ALL medication will be administered by Mr Gibson. Please submit all medication with your child's name clearly on it.</a:t>
            </a:r>
            <a:endParaRPr/>
          </a:p>
          <a:p>
            <a:pPr indent="-139700" lvl="0" marL="0" marR="0" rtl="0" algn="l">
              <a:lnSpc>
                <a:spcPct val="100000"/>
              </a:lnSpc>
              <a:spcBef>
                <a:spcPts val="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All medication must be in date.</a:t>
            </a:r>
            <a:endParaRPr/>
          </a:p>
          <a:p>
            <a:pPr indent="-139700" lvl="0" marL="0" marR="0" rtl="0" algn="l">
              <a:lnSpc>
                <a:spcPct val="100000"/>
              </a:lnSpc>
              <a:spcBef>
                <a:spcPts val="0"/>
              </a:spcBef>
              <a:spcAft>
                <a:spcPts val="0"/>
              </a:spcAft>
              <a:buClr>
                <a:schemeClr val="lt1"/>
              </a:buClr>
              <a:buSzPts val="2200"/>
              <a:buFont typeface="Arial"/>
              <a:buChar char="•"/>
            </a:pPr>
            <a:r>
              <a:rPr b="1" i="0" lang="en-US" sz="2200" u="none">
                <a:solidFill>
                  <a:schemeClr val="lt1"/>
                </a:solidFill>
                <a:latin typeface="Century Gothic"/>
                <a:ea typeface="Century Gothic"/>
                <a:cs typeface="Century Gothic"/>
                <a:sym typeface="Century Gothic"/>
              </a:rPr>
              <a:t>All medication MUST be passed to the school office by:</a:t>
            </a:r>
            <a:endParaRPr/>
          </a:p>
          <a:p>
            <a:pPr indent="0" lvl="0" marL="457200" marR="0" rtl="0" algn="l">
              <a:lnSpc>
                <a:spcPct val="100000"/>
              </a:lnSpc>
              <a:spcBef>
                <a:spcPts val="0"/>
              </a:spcBef>
              <a:spcAft>
                <a:spcPts val="0"/>
              </a:spcAft>
              <a:buNone/>
            </a:pPr>
            <a:r>
              <a:rPr b="1" lang="en-US" sz="2200">
                <a:solidFill>
                  <a:schemeClr val="lt1"/>
                </a:solidFill>
                <a:latin typeface="Century Gothic"/>
                <a:ea typeface="Century Gothic"/>
                <a:cs typeface="Century Gothic"/>
                <a:sym typeface="Century Gothic"/>
              </a:rPr>
              <a:t>Wednesday 2nd July</a:t>
            </a:r>
            <a:r>
              <a:rPr b="1" i="0" lang="en-US" sz="2200" u="none">
                <a:solidFill>
                  <a:schemeClr val="lt1"/>
                </a:solidFill>
                <a:latin typeface="Century Gothic"/>
                <a:ea typeface="Century Gothic"/>
                <a:cs typeface="Century Gothic"/>
                <a:sym typeface="Century Gothic"/>
              </a:rPr>
              <a:t>. N</a:t>
            </a:r>
            <a:r>
              <a:rPr b="1" lang="en-US" sz="2200">
                <a:solidFill>
                  <a:schemeClr val="lt1"/>
                </a:solidFill>
                <a:latin typeface="Century Gothic"/>
                <a:ea typeface="Century Gothic"/>
                <a:cs typeface="Century Gothic"/>
                <a:sym typeface="Century Gothic"/>
              </a:rPr>
              <a:t>o</a:t>
            </a:r>
            <a:r>
              <a:rPr b="1" i="0" lang="en-US" sz="2200" u="none">
                <a:solidFill>
                  <a:schemeClr val="lt1"/>
                </a:solidFill>
                <a:latin typeface="Century Gothic"/>
                <a:ea typeface="Century Gothic"/>
                <a:cs typeface="Century Gothic"/>
                <a:sym typeface="Century Gothic"/>
              </a:rPr>
              <a:t> Medication can be accepted after this date as we have to log every item, box and make ready to transport along with completing the ‘when to administer’ form.</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5"/>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What food will my child eat?</a:t>
            </a:r>
            <a:endParaRPr/>
          </a:p>
        </p:txBody>
      </p:sp>
      <p:sp>
        <p:nvSpPr>
          <p:cNvPr id="198" name="Google Shape;198;p15"/>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3840"/>
              <a:buFont typeface="Century Gothic"/>
              <a:buNone/>
            </a:pPr>
            <a:r>
              <a:rPr b="0" i="0" lang="en-US" sz="3200" u="none">
                <a:solidFill>
                  <a:schemeClr val="lt1"/>
                </a:solidFill>
                <a:latin typeface="Century Gothic"/>
                <a:ea typeface="Century Gothic"/>
                <a:cs typeface="Century Gothic"/>
                <a:sym typeface="Century Gothic"/>
              </a:rPr>
              <a:t>All diets catered for:</a:t>
            </a:r>
            <a:endParaRPr/>
          </a:p>
          <a:p>
            <a:pPr indent="-243840" lvl="0" marL="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Pescatarian </a:t>
            </a:r>
            <a:endParaRPr/>
          </a:p>
          <a:p>
            <a:pPr indent="-243840" lvl="0" marL="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Halal</a:t>
            </a:r>
            <a:endParaRPr/>
          </a:p>
          <a:p>
            <a:pPr indent="-243840" lvl="0" marL="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Vegetarian</a:t>
            </a:r>
            <a:endParaRPr/>
          </a:p>
          <a:p>
            <a:pPr indent="-243840" lvl="0" marL="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Vegan</a:t>
            </a:r>
            <a:endParaRPr/>
          </a:p>
          <a:p>
            <a:pPr indent="-243840" lvl="0" marL="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Allergies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6"/>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FAQ?</a:t>
            </a:r>
            <a:endParaRPr/>
          </a:p>
        </p:txBody>
      </p:sp>
      <p:sp>
        <p:nvSpPr>
          <p:cNvPr id="204" name="Google Shape;204;p16"/>
          <p:cNvSpPr txBox="1"/>
          <p:nvPr>
            <p:ph idx="1" type="body"/>
          </p:nvPr>
        </p:nvSpPr>
        <p:spPr>
          <a:xfrm>
            <a:off x="457200" y="1524000"/>
            <a:ext cx="82296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Rooms for boys/ girls</a:t>
            </a:r>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How much spending money can I bring?</a:t>
            </a:r>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Sun cream</a:t>
            </a:r>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Appropriate clothing</a:t>
            </a:r>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Age appropriate toiletries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7"/>
          <p:cNvSpPr txBox="1"/>
          <p:nvPr>
            <p:ph type="title"/>
          </p:nvPr>
        </p:nvSpPr>
        <p:spPr>
          <a:xfrm>
            <a:off x="457200" y="292100"/>
            <a:ext cx="8229600" cy="13843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2"/>
              </a:buClr>
              <a:buSzPts val="4400"/>
              <a:buFont typeface="Century Gothic"/>
              <a:buNone/>
            </a:pPr>
            <a:r>
              <a:rPr b="0" i="0" lang="en-US" sz="4400" u="none">
                <a:solidFill>
                  <a:schemeClr val="lt2"/>
                </a:solidFill>
                <a:latin typeface="Century Gothic"/>
                <a:ea typeface="Century Gothic"/>
                <a:cs typeface="Century Gothic"/>
                <a:sym typeface="Century Gothic"/>
              </a:rPr>
              <a:t>Any questions?</a:t>
            </a:r>
            <a:endParaRPr/>
          </a:p>
        </p:txBody>
      </p:sp>
      <p:sp>
        <p:nvSpPr>
          <p:cNvPr id="210" name="Google Shape;210;p17"/>
          <p:cNvSpPr txBox="1"/>
          <p:nvPr>
            <p:ph idx="1" type="body"/>
          </p:nvPr>
        </p:nvSpPr>
        <p:spPr>
          <a:xfrm>
            <a:off x="457200" y="1905000"/>
            <a:ext cx="8229600" cy="41148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If you have a personal issue you would like to talk about, please see your child’s teacher and we will try as far as possible to help solve any issues.</a:t>
            </a:r>
            <a:endParaRPr/>
          </a:p>
          <a:p>
            <a:pPr indent="-99059" lvl="0" marL="342900" rtl="0" algn="l">
              <a:lnSpc>
                <a:spcPct val="100000"/>
              </a:lnSpc>
              <a:spcBef>
                <a:spcPts val="640"/>
              </a:spcBef>
              <a:spcAft>
                <a:spcPts val="0"/>
              </a:spcAft>
              <a:buClr>
                <a:schemeClr val="hlink"/>
              </a:buClr>
              <a:buSzPts val="3840"/>
              <a:buFont typeface="Tahoma"/>
              <a:buNone/>
            </a:pPr>
            <a:r>
              <a:t/>
            </a:r>
            <a:endParaRPr b="0" i="0" sz="3200" u="none">
              <a:solidFill>
                <a:schemeClr val="lt1"/>
              </a:solidFill>
              <a:latin typeface="Century Gothic"/>
              <a:ea typeface="Century Gothic"/>
              <a:cs typeface="Century Gothic"/>
              <a:sym typeface="Century Gothic"/>
            </a:endParaRPr>
          </a:p>
          <a:p>
            <a:pPr indent="-99059" lvl="0" marL="342900" rtl="0" algn="l">
              <a:lnSpc>
                <a:spcPct val="100000"/>
              </a:lnSpc>
              <a:spcBef>
                <a:spcPts val="640"/>
              </a:spcBef>
              <a:spcAft>
                <a:spcPts val="0"/>
              </a:spcAft>
              <a:buClr>
                <a:schemeClr val="hlink"/>
              </a:buClr>
              <a:buSzPts val="3840"/>
              <a:buFont typeface="Tahoma"/>
              <a:buNone/>
            </a:pPr>
            <a:r>
              <a:t/>
            </a:r>
            <a:endParaRPr b="0" i="0" sz="3200" u="none">
              <a:solidFill>
                <a:schemeClr val="lt1"/>
              </a:solidFill>
              <a:latin typeface="Century Gothic"/>
              <a:ea typeface="Century Gothic"/>
              <a:cs typeface="Century Gothic"/>
              <a:sym typeface="Century Gothic"/>
            </a:endParaRPr>
          </a:p>
          <a:p>
            <a:pPr indent="-342900" lvl="0" marL="342900" rtl="0" algn="l">
              <a:lnSpc>
                <a:spcPct val="100000"/>
              </a:lnSpc>
              <a:spcBef>
                <a:spcPts val="640"/>
              </a:spcBef>
              <a:spcAft>
                <a:spcPts val="0"/>
              </a:spcAft>
              <a:buClr>
                <a:schemeClr val="hlink"/>
              </a:buClr>
              <a:buSzPts val="3840"/>
              <a:buFont typeface="Century Gothic"/>
              <a:buChar char="•"/>
            </a:pPr>
            <a:r>
              <a:rPr b="0" i="0" lang="en-US" sz="3200" u="none">
                <a:solidFill>
                  <a:schemeClr val="lt1"/>
                </a:solidFill>
                <a:latin typeface="Century Gothic"/>
                <a:ea typeface="Century Gothic"/>
                <a:cs typeface="Century Gothic"/>
                <a:sym typeface="Century Gothic"/>
              </a:rPr>
              <a:t>Thank you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2008-09-27T17:31:50Z</dcterms:created>
  <dc:creator>User</dc:creator>
</cp:coreProperties>
</file>